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64" r:id="rId8"/>
    <p:sldId id="258" r:id="rId9"/>
    <p:sldId id="278" r:id="rId10"/>
    <p:sldId id="272" r:id="rId11"/>
    <p:sldId id="274" r:id="rId12"/>
    <p:sldId id="273"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7309A-96F2-4B2D-9726-5AE3A5870764}" v="4" dt="2018-09-23T04:02:46.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bin Xie" userId="993e15ecc00a9813" providerId="LiveId" clId="{4E47309A-96F2-4B2D-9726-5AE3A5870764}"/>
    <pc:docChg chg="addSld modSld">
      <pc:chgData name="Shibin Xie" userId="993e15ecc00a9813" providerId="LiveId" clId="{4E47309A-96F2-4B2D-9726-5AE3A5870764}" dt="2018-09-23T04:02:46.238" v="3" actId="1076"/>
      <pc:docMkLst>
        <pc:docMk/>
      </pc:docMkLst>
      <pc:sldChg chg="addSp modSp add">
        <pc:chgData name="Shibin Xie" userId="993e15ecc00a9813" providerId="LiveId" clId="{4E47309A-96F2-4B2D-9726-5AE3A5870764}" dt="2018-09-23T04:02:46.238" v="3" actId="1076"/>
        <pc:sldMkLst>
          <pc:docMk/>
          <pc:sldMk cId="3044627675" sldId="278"/>
        </pc:sldMkLst>
        <pc:picChg chg="add mod">
          <ac:chgData name="Shibin Xie" userId="993e15ecc00a9813" providerId="LiveId" clId="{4E47309A-96F2-4B2D-9726-5AE3A5870764}" dt="2018-09-23T04:02:46.238" v="3" actId="1076"/>
          <ac:picMkLst>
            <pc:docMk/>
            <pc:sldMk cId="3044627675" sldId="278"/>
            <ac:picMk id="2" creationId="{F5194331-1B82-4E9F-822F-899804F51352}"/>
          </ac:picMkLst>
        </pc:picChg>
      </pc:sldChg>
    </pc:docChg>
  </pc:docChgLst>
  <pc:docChgLst>
    <pc:chgData name="Shibin Xie" userId="993e15ecc00a9813" providerId="LiveId" clId="{98EEAB88-98A6-457A-8622-BEA805993981}"/>
    <pc:docChg chg="undo custSel addSld delSld modSld sldOrd">
      <pc:chgData name="Shibin Xie" userId="993e15ecc00a9813" providerId="LiveId" clId="{98EEAB88-98A6-457A-8622-BEA805993981}" dt="2018-09-19T04:20:28.776" v="338" actId="115"/>
      <pc:docMkLst>
        <pc:docMk/>
      </pc:docMkLst>
      <pc:sldChg chg="modSp modAnim">
        <pc:chgData name="Shibin Xie" userId="993e15ecc00a9813" providerId="LiveId" clId="{98EEAB88-98A6-457A-8622-BEA805993981}" dt="2018-09-19T04:16:09.236" v="314"/>
        <pc:sldMkLst>
          <pc:docMk/>
          <pc:sldMk cId="2718419849" sldId="256"/>
        </pc:sldMkLst>
        <pc:spChg chg="mod">
          <ac:chgData name="Shibin Xie" userId="993e15ecc00a9813" providerId="LiveId" clId="{98EEAB88-98A6-457A-8622-BEA805993981}" dt="2018-09-19T04:10:20.446" v="286" actId="1076"/>
          <ac:spMkLst>
            <pc:docMk/>
            <pc:sldMk cId="2718419849" sldId="256"/>
            <ac:spMk id="7" creationId="{6D57D5EE-161B-4C4D-B5BC-34BC1CC3BFB8}"/>
          </ac:spMkLst>
        </pc:spChg>
      </pc:sldChg>
      <pc:sldChg chg="modSp">
        <pc:chgData name="Shibin Xie" userId="993e15ecc00a9813" providerId="LiveId" clId="{98EEAB88-98A6-457A-8622-BEA805993981}" dt="2018-09-17T00:21:02.916" v="224" actId="115"/>
        <pc:sldMkLst>
          <pc:docMk/>
          <pc:sldMk cId="602532054" sldId="258"/>
        </pc:sldMkLst>
        <pc:spChg chg="mod">
          <ac:chgData name="Shibin Xie" userId="993e15ecc00a9813" providerId="LiveId" clId="{98EEAB88-98A6-457A-8622-BEA805993981}" dt="2018-09-17T00:21:02.916" v="224" actId="115"/>
          <ac:spMkLst>
            <pc:docMk/>
            <pc:sldMk cId="602532054" sldId="258"/>
            <ac:spMk id="4" creationId="{559D8BDD-B52F-49F1-BA0B-61B34EDCB1C0}"/>
          </ac:spMkLst>
        </pc:spChg>
      </pc:sldChg>
      <pc:sldChg chg="modSp">
        <pc:chgData name="Shibin Xie" userId="993e15ecc00a9813" providerId="LiveId" clId="{98EEAB88-98A6-457A-8622-BEA805993981}" dt="2018-09-19T04:15:45.127" v="312" actId="1076"/>
        <pc:sldMkLst>
          <pc:docMk/>
          <pc:sldMk cId="1705298174" sldId="264"/>
        </pc:sldMkLst>
        <pc:spChg chg="mod">
          <ac:chgData name="Shibin Xie" userId="993e15ecc00a9813" providerId="LiveId" clId="{98EEAB88-98A6-457A-8622-BEA805993981}" dt="2018-09-19T04:15:45.127" v="312" actId="1076"/>
          <ac:spMkLst>
            <pc:docMk/>
            <pc:sldMk cId="1705298174" sldId="264"/>
            <ac:spMk id="3" creationId="{6110A65E-B4F3-4F45-BCA1-824FF5001FC4}"/>
          </ac:spMkLst>
        </pc:spChg>
      </pc:sldChg>
      <pc:sldChg chg="modSp modAnim">
        <pc:chgData name="Shibin Xie" userId="993e15ecc00a9813" providerId="LiveId" clId="{98EEAB88-98A6-457A-8622-BEA805993981}" dt="2018-09-19T04:16:25.594" v="317"/>
        <pc:sldMkLst>
          <pc:docMk/>
          <pc:sldMk cId="4109526806" sldId="266"/>
        </pc:sldMkLst>
        <pc:spChg chg="mod">
          <ac:chgData name="Shibin Xie" userId="993e15ecc00a9813" providerId="LiveId" clId="{98EEAB88-98A6-457A-8622-BEA805993981}" dt="2018-09-19T04:16:15.478" v="315" actId="20577"/>
          <ac:spMkLst>
            <pc:docMk/>
            <pc:sldMk cId="4109526806" sldId="266"/>
            <ac:spMk id="7" creationId="{6D57D5EE-161B-4C4D-B5BC-34BC1CC3BFB8}"/>
          </ac:spMkLst>
        </pc:spChg>
      </pc:sldChg>
      <pc:sldChg chg="modSp modAnim">
        <pc:chgData name="Shibin Xie" userId="993e15ecc00a9813" providerId="LiveId" clId="{98EEAB88-98A6-457A-8622-BEA805993981}" dt="2018-09-19T04:16:38.530" v="319"/>
        <pc:sldMkLst>
          <pc:docMk/>
          <pc:sldMk cId="2181249499" sldId="267"/>
        </pc:sldMkLst>
        <pc:spChg chg="mod">
          <ac:chgData name="Shibin Xie" userId="993e15ecc00a9813" providerId="LiveId" clId="{98EEAB88-98A6-457A-8622-BEA805993981}" dt="2018-09-19T04:09:12.546" v="281"/>
          <ac:spMkLst>
            <pc:docMk/>
            <pc:sldMk cId="2181249499" sldId="267"/>
            <ac:spMk id="7" creationId="{6D57D5EE-161B-4C4D-B5BC-34BC1CC3BFB8}"/>
          </ac:spMkLst>
        </pc:spChg>
      </pc:sldChg>
      <pc:sldChg chg="modSp modAnim">
        <pc:chgData name="Shibin Xie" userId="993e15ecc00a9813" providerId="LiveId" clId="{98EEAB88-98A6-457A-8622-BEA805993981}" dt="2018-09-19T04:16:53.173" v="321"/>
        <pc:sldMkLst>
          <pc:docMk/>
          <pc:sldMk cId="1573587954" sldId="268"/>
        </pc:sldMkLst>
        <pc:spChg chg="mod">
          <ac:chgData name="Shibin Xie" userId="993e15ecc00a9813" providerId="LiveId" clId="{98EEAB88-98A6-457A-8622-BEA805993981}" dt="2018-09-19T04:14:09.390" v="305" actId="1076"/>
          <ac:spMkLst>
            <pc:docMk/>
            <pc:sldMk cId="1573587954" sldId="268"/>
            <ac:spMk id="7" creationId="{6D57D5EE-161B-4C4D-B5BC-34BC1CC3BFB8}"/>
          </ac:spMkLst>
        </pc:spChg>
      </pc:sldChg>
      <pc:sldChg chg="modSp modAnim">
        <pc:chgData name="Shibin Xie" userId="993e15ecc00a9813" providerId="LiveId" clId="{98EEAB88-98A6-457A-8622-BEA805993981}" dt="2018-09-19T04:17:02.667" v="322"/>
        <pc:sldMkLst>
          <pc:docMk/>
          <pc:sldMk cId="3811403580" sldId="269"/>
        </pc:sldMkLst>
        <pc:spChg chg="mod">
          <ac:chgData name="Shibin Xie" userId="993e15ecc00a9813" providerId="LiveId" clId="{98EEAB88-98A6-457A-8622-BEA805993981}" dt="2018-09-19T04:13:45.624" v="302" actId="1076"/>
          <ac:spMkLst>
            <pc:docMk/>
            <pc:sldMk cId="3811403580" sldId="269"/>
            <ac:spMk id="7" creationId="{6D57D5EE-161B-4C4D-B5BC-34BC1CC3BFB8}"/>
          </ac:spMkLst>
        </pc:spChg>
      </pc:sldChg>
      <pc:sldChg chg="modSp modAnim">
        <pc:chgData name="Shibin Xie" userId="993e15ecc00a9813" providerId="LiveId" clId="{98EEAB88-98A6-457A-8622-BEA805993981}" dt="2018-09-19T04:17:27.766" v="326"/>
        <pc:sldMkLst>
          <pc:docMk/>
          <pc:sldMk cId="2818925613" sldId="270"/>
        </pc:sldMkLst>
        <pc:spChg chg="mod">
          <ac:chgData name="Shibin Xie" userId="993e15ecc00a9813" providerId="LiveId" clId="{98EEAB88-98A6-457A-8622-BEA805993981}" dt="2018-09-19T04:15:34.308" v="311" actId="1076"/>
          <ac:spMkLst>
            <pc:docMk/>
            <pc:sldMk cId="2818925613" sldId="270"/>
            <ac:spMk id="7" creationId="{6D57D5EE-161B-4C4D-B5BC-34BC1CC3BFB8}"/>
          </ac:spMkLst>
        </pc:spChg>
      </pc:sldChg>
      <pc:sldChg chg="modSp">
        <pc:chgData name="Shibin Xie" userId="993e15ecc00a9813" providerId="LiveId" clId="{98EEAB88-98A6-457A-8622-BEA805993981}" dt="2018-09-17T00:20:26.825" v="217"/>
        <pc:sldMkLst>
          <pc:docMk/>
          <pc:sldMk cId="2729290405" sldId="272"/>
        </pc:sldMkLst>
        <pc:spChg chg="mod">
          <ac:chgData name="Shibin Xie" userId="993e15ecc00a9813" providerId="LiveId" clId="{98EEAB88-98A6-457A-8622-BEA805993981}" dt="2018-09-17T00:20:26.825" v="217"/>
          <ac:spMkLst>
            <pc:docMk/>
            <pc:sldMk cId="2729290405" sldId="272"/>
            <ac:spMk id="4" creationId="{559D8BDD-B52F-49F1-BA0B-61B34EDCB1C0}"/>
          </ac:spMkLst>
        </pc:spChg>
      </pc:sldChg>
      <pc:sldChg chg="modSp">
        <pc:chgData name="Shibin Xie" userId="993e15ecc00a9813" providerId="LiveId" clId="{98EEAB88-98A6-457A-8622-BEA805993981}" dt="2018-09-16T23:31:58.386" v="19" actId="108"/>
        <pc:sldMkLst>
          <pc:docMk/>
          <pc:sldMk cId="4135201752" sldId="273"/>
        </pc:sldMkLst>
        <pc:spChg chg="mod">
          <ac:chgData name="Shibin Xie" userId="993e15ecc00a9813" providerId="LiveId" clId="{98EEAB88-98A6-457A-8622-BEA805993981}" dt="2018-09-16T23:31:58.386" v="19" actId="108"/>
          <ac:spMkLst>
            <pc:docMk/>
            <pc:sldMk cId="4135201752" sldId="273"/>
            <ac:spMk id="4" creationId="{559D8BDD-B52F-49F1-BA0B-61B34EDCB1C0}"/>
          </ac:spMkLst>
        </pc:spChg>
      </pc:sldChg>
      <pc:sldChg chg="modSp add ord">
        <pc:chgData name="Shibin Xie" userId="993e15ecc00a9813" providerId="LiveId" clId="{98EEAB88-98A6-457A-8622-BEA805993981}" dt="2018-09-19T04:19:01.380" v="334" actId="255"/>
        <pc:sldMkLst>
          <pc:docMk/>
          <pc:sldMk cId="663329725" sldId="274"/>
        </pc:sldMkLst>
        <pc:spChg chg="mod">
          <ac:chgData name="Shibin Xie" userId="993e15ecc00a9813" providerId="LiveId" clId="{98EEAB88-98A6-457A-8622-BEA805993981}" dt="2018-09-19T04:19:01.380" v="334" actId="255"/>
          <ac:spMkLst>
            <pc:docMk/>
            <pc:sldMk cId="663329725" sldId="274"/>
            <ac:spMk id="4" creationId="{559D8BDD-B52F-49F1-BA0B-61B34EDCB1C0}"/>
          </ac:spMkLst>
        </pc:spChg>
      </pc:sldChg>
      <pc:sldChg chg="modSp add">
        <pc:chgData name="Shibin Xie" userId="993e15ecc00a9813" providerId="LiveId" clId="{98EEAB88-98A6-457A-8622-BEA805993981}" dt="2018-09-19T04:20:10.226" v="337" actId="115"/>
        <pc:sldMkLst>
          <pc:docMk/>
          <pc:sldMk cId="4030701984" sldId="275"/>
        </pc:sldMkLst>
        <pc:spChg chg="mod">
          <ac:chgData name="Shibin Xie" userId="993e15ecc00a9813" providerId="LiveId" clId="{98EEAB88-98A6-457A-8622-BEA805993981}" dt="2018-09-19T04:20:10.226" v="337" actId="115"/>
          <ac:spMkLst>
            <pc:docMk/>
            <pc:sldMk cId="4030701984" sldId="275"/>
            <ac:spMk id="4" creationId="{559D8BDD-B52F-49F1-BA0B-61B34EDCB1C0}"/>
          </ac:spMkLst>
        </pc:spChg>
      </pc:sldChg>
      <pc:sldChg chg="addSp delSp modSp add ord">
        <pc:chgData name="Shibin Xie" userId="993e15ecc00a9813" providerId="LiveId" clId="{98EEAB88-98A6-457A-8622-BEA805993981}" dt="2018-09-19T04:20:28.776" v="338" actId="115"/>
        <pc:sldMkLst>
          <pc:docMk/>
          <pc:sldMk cId="3741125687" sldId="276"/>
        </pc:sldMkLst>
        <pc:spChg chg="add del mod">
          <ac:chgData name="Shibin Xie" userId="993e15ecc00a9813" providerId="LiveId" clId="{98EEAB88-98A6-457A-8622-BEA805993981}" dt="2018-09-16T23:42:13.476" v="43" actId="478"/>
          <ac:spMkLst>
            <pc:docMk/>
            <pc:sldMk cId="3741125687" sldId="276"/>
            <ac:spMk id="2" creationId="{DDEAF888-2FC9-49B0-B8A6-19D1D19ECFDB}"/>
          </ac:spMkLst>
        </pc:spChg>
        <pc:spChg chg="add del mod">
          <ac:chgData name="Shibin Xie" userId="993e15ecc00a9813" providerId="LiveId" clId="{98EEAB88-98A6-457A-8622-BEA805993981}" dt="2018-09-16T23:42:26.851" v="46" actId="478"/>
          <ac:spMkLst>
            <pc:docMk/>
            <pc:sldMk cId="3741125687" sldId="276"/>
            <ac:spMk id="3" creationId="{2F59B3CF-9F42-4C0A-89AD-61C2344FA8C3}"/>
          </ac:spMkLst>
        </pc:spChg>
        <pc:spChg chg="add del mod">
          <ac:chgData name="Shibin Xie" userId="993e15ecc00a9813" providerId="LiveId" clId="{98EEAB88-98A6-457A-8622-BEA805993981}" dt="2018-09-16T23:42:42.899" v="54" actId="478"/>
          <ac:spMkLst>
            <pc:docMk/>
            <pc:sldMk cId="3741125687" sldId="276"/>
            <ac:spMk id="4" creationId="{59F2D7CA-704A-455E-BF3B-7BB586610990}"/>
          </ac:spMkLst>
        </pc:spChg>
        <pc:spChg chg="add mod">
          <ac:chgData name="Shibin Xie" userId="993e15ecc00a9813" providerId="LiveId" clId="{98EEAB88-98A6-457A-8622-BEA805993981}" dt="2018-09-19T04:20:28.776" v="338" actId="115"/>
          <ac:spMkLst>
            <pc:docMk/>
            <pc:sldMk cId="3741125687" sldId="276"/>
            <ac:spMk id="5" creationId="{CA1054F1-CD65-4D22-B11F-76E48E0C25DD}"/>
          </ac:spMkLst>
        </pc:spChg>
      </pc:sldChg>
      <pc:sldChg chg="modSp add">
        <pc:chgData name="Shibin Xie" userId="993e15ecc00a9813" providerId="LiveId" clId="{98EEAB88-98A6-457A-8622-BEA805993981}" dt="2018-09-19T04:00:33.828" v="252" actId="255"/>
        <pc:sldMkLst>
          <pc:docMk/>
          <pc:sldMk cId="1915943863" sldId="277"/>
        </pc:sldMkLst>
        <pc:spChg chg="mod">
          <ac:chgData name="Shibin Xie" userId="993e15ecc00a9813" providerId="LiveId" clId="{98EEAB88-98A6-457A-8622-BEA805993981}" dt="2018-09-19T04:00:33.828" v="252" actId="255"/>
          <ac:spMkLst>
            <pc:docMk/>
            <pc:sldMk cId="1915943863" sldId="277"/>
            <ac:spMk id="4" creationId="{559D8BDD-B52F-49F1-BA0B-61B34EDCB1C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2C95-636D-40BA-8BCC-45A08F5241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B0BB68-ED19-4114-93BB-076B3F4F3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C7C4A-57B3-41E2-9980-9AA8325F4419}"/>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5" name="Footer Placeholder 4">
            <a:extLst>
              <a:ext uri="{FF2B5EF4-FFF2-40B4-BE49-F238E27FC236}">
                <a16:creationId xmlns:a16="http://schemas.microsoft.com/office/drawing/2014/main" id="{E0D65AFE-9579-4C1F-B1FC-8EB43C405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D302E-E1F1-4790-BC05-1D5C6DD221FF}"/>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213625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776A-1311-4E13-9606-8D8CBA8727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6F7F1F-F815-4E76-A2CD-DB5E0649E8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A09ED-EF73-4743-BF8A-5AD9C4E25F5D}"/>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5" name="Footer Placeholder 4">
            <a:extLst>
              <a:ext uri="{FF2B5EF4-FFF2-40B4-BE49-F238E27FC236}">
                <a16:creationId xmlns:a16="http://schemas.microsoft.com/office/drawing/2014/main" id="{49BC2D40-C5C5-4652-BA8E-6F4063ED9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791E-4200-4193-9291-6E04FB9003A6}"/>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96678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27820E-3A74-4C52-B65C-B3E1AAD4C5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FF523D-1FE5-427A-9554-743D436A6B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DF0D2-B356-42E0-92DB-BB63F27612D6}"/>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5" name="Footer Placeholder 4">
            <a:extLst>
              <a:ext uri="{FF2B5EF4-FFF2-40B4-BE49-F238E27FC236}">
                <a16:creationId xmlns:a16="http://schemas.microsoft.com/office/drawing/2014/main" id="{92FB9CE6-D6D0-4519-9F38-E3ED87893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DE4DF-1EEF-4CF8-A21F-D1D707D6259C}"/>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97058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BAD0-E815-4475-BC9F-E02E35BF3B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A35B3-A823-40AE-8ABF-1844AB89D6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1B114-A4D0-4B96-924D-1BD6D92732DC}"/>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5" name="Footer Placeholder 4">
            <a:extLst>
              <a:ext uri="{FF2B5EF4-FFF2-40B4-BE49-F238E27FC236}">
                <a16:creationId xmlns:a16="http://schemas.microsoft.com/office/drawing/2014/main" id="{5EBF412A-CAD1-4F9E-BF66-D4C0C1A16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33098-8A49-42D8-8B85-82D1E4299872}"/>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8234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1F88-B864-4A4A-8CF3-CE6371E922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EA6ADA-F8C3-43C1-BE97-582C99B8F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59EA24-8D45-40B5-A576-6B57E30673F9}"/>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5" name="Footer Placeholder 4">
            <a:extLst>
              <a:ext uri="{FF2B5EF4-FFF2-40B4-BE49-F238E27FC236}">
                <a16:creationId xmlns:a16="http://schemas.microsoft.com/office/drawing/2014/main" id="{AD73DABF-4A34-4B7C-BF73-AC9397069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23557-FF02-427E-99AC-6C87B373705D}"/>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344864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F13C-27E6-4114-B254-292E4FF8F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9FC22-F2B2-4FC0-B037-7B946FD738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5CDCCD-E671-4F51-9C10-FAAA1D4FAC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EF655-0F2A-4EAC-8E33-3B23747A9B61}"/>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6" name="Footer Placeholder 5">
            <a:extLst>
              <a:ext uri="{FF2B5EF4-FFF2-40B4-BE49-F238E27FC236}">
                <a16:creationId xmlns:a16="http://schemas.microsoft.com/office/drawing/2014/main" id="{90B38BD1-FC14-4921-949E-73964BC39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97532-0F8D-4B8C-8E45-D46021EBAE9D}"/>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226488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4A9E-F506-4D65-91D8-D506B75882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79E1D-7850-4768-85AB-DB005BE3C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537E0F-940F-4DE6-B029-78626546AB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C7404C-65A7-43F8-AF66-013F510CF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A5D06C-42A5-4D10-A130-D74BC09705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FA11EA-99CC-425D-A40F-DDE7D2FD4997}"/>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8" name="Footer Placeholder 7">
            <a:extLst>
              <a:ext uri="{FF2B5EF4-FFF2-40B4-BE49-F238E27FC236}">
                <a16:creationId xmlns:a16="http://schemas.microsoft.com/office/drawing/2014/main" id="{1CBC77ED-FB9B-4721-BE99-AFBF4B641C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6D7414-8E56-4F24-A8AE-FD5BA346EF66}"/>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82069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94E5-0556-4D7B-A203-3D8DDE4CD1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2956E-46DE-442F-8200-6B3EEE077032}"/>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4" name="Footer Placeholder 3">
            <a:extLst>
              <a:ext uri="{FF2B5EF4-FFF2-40B4-BE49-F238E27FC236}">
                <a16:creationId xmlns:a16="http://schemas.microsoft.com/office/drawing/2014/main" id="{9E1338A9-9ED3-4794-920B-D2D99C018E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616620-DC54-4ED8-A20A-4E355555E4EC}"/>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229702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38A12-FE7E-42B7-8CEC-283A89BF45FA}"/>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3" name="Footer Placeholder 2">
            <a:extLst>
              <a:ext uri="{FF2B5EF4-FFF2-40B4-BE49-F238E27FC236}">
                <a16:creationId xmlns:a16="http://schemas.microsoft.com/office/drawing/2014/main" id="{33F29562-EBDB-4F13-9246-691004614B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342170-F1F3-4775-BF77-1661AEE0AF12}"/>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248320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0271-36E2-4E9F-B458-7139591FD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89A83-C3F3-428E-B4E1-7029BD265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437F8E-86D3-4733-90D3-AD0E922CC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AFA98-6823-4AD2-BEDF-D4CB8E2F6D97}"/>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6" name="Footer Placeholder 5">
            <a:extLst>
              <a:ext uri="{FF2B5EF4-FFF2-40B4-BE49-F238E27FC236}">
                <a16:creationId xmlns:a16="http://schemas.microsoft.com/office/drawing/2014/main" id="{D4DC635E-25CD-43EE-ADA1-BAA85B146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10B00-B7BE-4E3D-B236-B54778FFC677}"/>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55938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5CA4-96B9-4DB8-94F5-3B9A0B7A2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068161-4F6A-4F02-BB6E-D94765C65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01BACE-92BB-464E-8AA6-59ABCB81D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FB59EC-F45A-4C4A-9E6E-F18FCD32BB7F}"/>
              </a:ext>
            </a:extLst>
          </p:cNvPr>
          <p:cNvSpPr>
            <a:spLocks noGrp="1"/>
          </p:cNvSpPr>
          <p:nvPr>
            <p:ph type="dt" sz="half" idx="10"/>
          </p:nvPr>
        </p:nvSpPr>
        <p:spPr/>
        <p:txBody>
          <a:bodyPr/>
          <a:lstStyle/>
          <a:p>
            <a:fld id="{49223AF2-DD19-449B-A98F-18AEE42BF4B3}" type="datetimeFigureOut">
              <a:rPr lang="en-US" smtClean="0"/>
              <a:t>9/22/2018</a:t>
            </a:fld>
            <a:endParaRPr lang="en-US"/>
          </a:p>
        </p:txBody>
      </p:sp>
      <p:sp>
        <p:nvSpPr>
          <p:cNvPr id="6" name="Footer Placeholder 5">
            <a:extLst>
              <a:ext uri="{FF2B5EF4-FFF2-40B4-BE49-F238E27FC236}">
                <a16:creationId xmlns:a16="http://schemas.microsoft.com/office/drawing/2014/main" id="{9F0CA52D-2AAB-4C49-A133-C6DACC5F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E44F7-688D-4721-8FE7-ACA462DA55C0}"/>
              </a:ext>
            </a:extLst>
          </p:cNvPr>
          <p:cNvSpPr>
            <a:spLocks noGrp="1"/>
          </p:cNvSpPr>
          <p:nvPr>
            <p:ph type="sldNum" sz="quarter" idx="12"/>
          </p:nvPr>
        </p:nvSpPr>
        <p:spPr/>
        <p:txBody>
          <a:bodyPr/>
          <a:lstStyle/>
          <a:p>
            <a:fld id="{001EBC54-DDCA-4993-B635-17CA8D5988C9}" type="slidenum">
              <a:rPr lang="en-US" smtClean="0"/>
              <a:t>‹#›</a:t>
            </a:fld>
            <a:endParaRPr lang="en-US"/>
          </a:p>
        </p:txBody>
      </p:sp>
    </p:spTree>
    <p:extLst>
      <p:ext uri="{BB962C8B-B14F-4D97-AF65-F5344CB8AC3E}">
        <p14:creationId xmlns:p14="http://schemas.microsoft.com/office/powerpoint/2010/main" val="236522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F2A9E-AB05-4229-AD37-436D0F055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FE59E-EACE-46AF-9CB7-314F7B359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9C043-1666-4A3E-8CE9-ED0FACAA1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23AF2-DD19-449B-A98F-18AEE42BF4B3}" type="datetimeFigureOut">
              <a:rPr lang="en-US" smtClean="0"/>
              <a:t>9/22/2018</a:t>
            </a:fld>
            <a:endParaRPr lang="en-US"/>
          </a:p>
        </p:txBody>
      </p:sp>
      <p:sp>
        <p:nvSpPr>
          <p:cNvPr id="5" name="Footer Placeholder 4">
            <a:extLst>
              <a:ext uri="{FF2B5EF4-FFF2-40B4-BE49-F238E27FC236}">
                <a16:creationId xmlns:a16="http://schemas.microsoft.com/office/drawing/2014/main" id="{9EA6E0B8-ACF6-4E78-B61A-41E591B94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0C252C-FC49-4A74-AB8D-753E9DA9C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EBC54-DDCA-4993-B635-17CA8D5988C9}" type="slidenum">
              <a:rPr lang="en-US" smtClean="0"/>
              <a:t>‹#›</a:t>
            </a:fld>
            <a:endParaRPr lang="en-US"/>
          </a:p>
        </p:txBody>
      </p:sp>
    </p:spTree>
    <p:extLst>
      <p:ext uri="{BB962C8B-B14F-4D97-AF65-F5344CB8AC3E}">
        <p14:creationId xmlns:p14="http://schemas.microsoft.com/office/powerpoint/2010/main" val="6103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57D5EE-161B-4C4D-B5BC-34BC1CC3BFB8}"/>
              </a:ext>
            </a:extLst>
          </p:cNvPr>
          <p:cNvSpPr/>
          <p:nvPr/>
        </p:nvSpPr>
        <p:spPr>
          <a:xfrm>
            <a:off x="1133382" y="828288"/>
            <a:ext cx="9925235" cy="5201424"/>
          </a:xfrm>
          <a:prstGeom prst="rect">
            <a:avLst/>
          </a:prstGeom>
        </p:spPr>
        <p:txBody>
          <a:bodyPr wrap="square">
            <a:spAutoFit/>
          </a:bodyPr>
          <a:lstStyle/>
          <a:p>
            <a:r>
              <a:rPr lang="zh-CN" altLang="en-US" sz="4400" dirty="0">
                <a:latin typeface="KaiTi" panose="02010609060101010101" pitchFamily="49" charset="-122"/>
                <a:ea typeface="KaiTi" panose="02010609060101010101" pitchFamily="49" charset="-122"/>
              </a:rPr>
              <a:t>约拿在鱼腹中之祷告有何要训？</a:t>
            </a:r>
            <a:endParaRPr lang="en-US" altLang="zh-CN" sz="44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endParaRPr lang="en-US" altLang="zh-CN" sz="36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3600" dirty="0">
                <a:latin typeface="KaiTi" panose="02010609060101010101" pitchFamily="49" charset="-122"/>
                <a:ea typeface="KaiTi" panose="02010609060101010101" pitchFamily="49" charset="-122"/>
              </a:rPr>
              <a:t>神叫约拿在远离神的经历中再尝到親近神的可貴，信徒要晓得神是隨時、随地聽的神，沒有时空可以阻隔我們和神的关系。</a:t>
            </a:r>
            <a:endParaRPr lang="en-US" altLang="zh-CN" sz="36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endParaRPr lang="en-US" altLang="zh-CN" sz="36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3600" dirty="0">
                <a:latin typeface="KaiTi" panose="02010609060101010101" pitchFamily="49" charset="-122"/>
                <a:ea typeface="KaiTi" panose="02010609060101010101" pitchFamily="49" charset="-122"/>
              </a:rPr>
              <a:t>约拿在神的刑罚和管教中看见神的恩典和慈爱。 神要先知看见，尼尼微不比鱼腹凶险，神能保守他如在鱼腹中一樣。</a:t>
            </a:r>
            <a:endParaRPr lang="en-US" altLang="zh-CN"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7184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down)">
                                      <p:cBhvr>
                                        <p:cTn id="11" dur="500"/>
                                        <p:tgtEl>
                                          <p:spTgt spid="7">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wipe(down)">
                                      <p:cBhvr>
                                        <p:cTn id="1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约拿的宣告</a:t>
            </a:r>
            <a:endParaRPr lang="en-US" dirty="0"/>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a:xfrm>
            <a:off x="1284302" y="1690688"/>
            <a:ext cx="9623395" cy="4408271"/>
          </a:xfrm>
        </p:spPr>
        <p:txBody>
          <a:bodyPr>
            <a:noAutofit/>
          </a:bodyPr>
          <a:lstStyle/>
          <a:p>
            <a:pPr>
              <a:lnSpc>
                <a:spcPct val="120000"/>
              </a:lnSpc>
            </a:pPr>
            <a:r>
              <a:rPr lang="en-US" altLang="zh-CN" sz="4000" dirty="0">
                <a:latin typeface="KaiTi" panose="02010609060101010101" pitchFamily="49" charset="-122"/>
                <a:ea typeface="KaiTi" panose="02010609060101010101" pitchFamily="49" charset="-122"/>
              </a:rPr>
              <a:t>3</a:t>
            </a:r>
            <a:r>
              <a:rPr lang="zh-CN" altLang="en-US" sz="4000" dirty="0">
                <a:latin typeface="KaiTi" panose="02010609060101010101" pitchFamily="49" charset="-122"/>
                <a:ea typeface="KaiTi" panose="02010609060101010101" pitchFamily="49" charset="-122"/>
              </a:rPr>
              <a:t>约拿便</a:t>
            </a:r>
            <a:r>
              <a:rPr lang="zh-CN" altLang="en-US" sz="4000" b="1" u="sng" dirty="0">
                <a:solidFill>
                  <a:srgbClr val="00B050"/>
                </a:solidFill>
                <a:latin typeface="KaiTi" panose="02010609060101010101" pitchFamily="49" charset="-122"/>
                <a:ea typeface="KaiTi" panose="02010609060101010101" pitchFamily="49" charset="-122"/>
              </a:rPr>
              <a:t>照</a:t>
            </a:r>
            <a:r>
              <a:rPr lang="zh-CN" altLang="en-US" sz="4000" dirty="0">
                <a:latin typeface="KaiTi" panose="02010609060101010101" pitchFamily="49" charset="-122"/>
                <a:ea typeface="KaiTi" panose="02010609060101010101" pitchFamily="49" charset="-122"/>
              </a:rPr>
              <a:t>耶和华的话</a:t>
            </a:r>
            <a:r>
              <a:rPr lang="zh-CN" altLang="en-US" sz="4000" b="1" dirty="0">
                <a:solidFill>
                  <a:srgbClr val="00B050"/>
                </a:solidFill>
                <a:latin typeface="KaiTi" panose="02010609060101010101" pitchFamily="49" charset="-122"/>
                <a:ea typeface="KaiTi" panose="02010609060101010101" pitchFamily="49" charset="-122"/>
              </a:rPr>
              <a:t>起来</a:t>
            </a:r>
            <a:r>
              <a:rPr lang="zh-CN" altLang="en-US" sz="4000" dirty="0">
                <a:latin typeface="KaiTi" panose="02010609060101010101" pitchFamily="49" charset="-122"/>
                <a:ea typeface="KaiTi" panose="02010609060101010101" pitchFamily="49" charset="-122"/>
              </a:rPr>
              <a:t>，往尼尼微去。这尼尼微是</a:t>
            </a:r>
            <a:r>
              <a:rPr lang="zh-CN" altLang="en-US" sz="4000" b="1" dirty="0">
                <a:solidFill>
                  <a:srgbClr val="00B050"/>
                </a:solidFill>
                <a:latin typeface="KaiTi" panose="02010609060101010101" pitchFamily="49" charset="-122"/>
                <a:ea typeface="KaiTi" panose="02010609060101010101" pitchFamily="49" charset="-122"/>
              </a:rPr>
              <a:t>极大的城</a:t>
            </a:r>
            <a:r>
              <a:rPr lang="zh-CN" altLang="en-US" sz="4000" dirty="0">
                <a:latin typeface="KaiTi" panose="02010609060101010101" pitchFamily="49" charset="-122"/>
                <a:ea typeface="KaiTi" panose="02010609060101010101" pitchFamily="49" charset="-122"/>
              </a:rPr>
              <a:t>，有</a:t>
            </a:r>
            <a:r>
              <a:rPr lang="zh-CN" altLang="en-US" sz="4000" b="1" dirty="0">
                <a:solidFill>
                  <a:srgbClr val="00B050"/>
                </a:solidFill>
                <a:latin typeface="KaiTi" panose="02010609060101010101" pitchFamily="49" charset="-122"/>
                <a:ea typeface="KaiTi" panose="02010609060101010101" pitchFamily="49" charset="-122"/>
              </a:rPr>
              <a:t>三日</a:t>
            </a:r>
            <a:r>
              <a:rPr lang="zh-CN" altLang="en-US" sz="4000" dirty="0">
                <a:latin typeface="KaiTi" panose="02010609060101010101" pitchFamily="49" charset="-122"/>
                <a:ea typeface="KaiTi" panose="02010609060101010101" pitchFamily="49" charset="-122"/>
              </a:rPr>
              <a:t>的路程。</a:t>
            </a:r>
          </a:p>
          <a:p>
            <a:pPr>
              <a:lnSpc>
                <a:spcPct val="120000"/>
              </a:lnSpc>
            </a:pPr>
            <a:r>
              <a:rPr lang="en-US" altLang="zh-CN" sz="4000" dirty="0">
                <a:latin typeface="KaiTi" panose="02010609060101010101" pitchFamily="49" charset="-122"/>
                <a:ea typeface="KaiTi" panose="02010609060101010101" pitchFamily="49" charset="-122"/>
              </a:rPr>
              <a:t>4</a:t>
            </a:r>
            <a:r>
              <a:rPr lang="zh-CN" altLang="en-US" sz="4000" dirty="0">
                <a:latin typeface="KaiTi" panose="02010609060101010101" pitchFamily="49" charset="-122"/>
                <a:ea typeface="KaiTi" panose="02010609060101010101" pitchFamily="49" charset="-122"/>
              </a:rPr>
              <a:t>约拿进城走了</a:t>
            </a:r>
            <a:r>
              <a:rPr lang="zh-CN" altLang="en-US" sz="4000" b="1" dirty="0">
                <a:solidFill>
                  <a:srgbClr val="00B050"/>
                </a:solidFill>
                <a:latin typeface="KaiTi" panose="02010609060101010101" pitchFamily="49" charset="-122"/>
                <a:ea typeface="KaiTi" panose="02010609060101010101" pitchFamily="49" charset="-122"/>
              </a:rPr>
              <a:t>一日</a:t>
            </a:r>
            <a:r>
              <a:rPr lang="zh-CN" altLang="en-US" sz="4000" dirty="0">
                <a:latin typeface="KaiTi" panose="02010609060101010101" pitchFamily="49" charset="-122"/>
                <a:ea typeface="KaiTi" panose="02010609060101010101" pitchFamily="49" charset="-122"/>
              </a:rPr>
              <a:t>，</a:t>
            </a:r>
            <a:r>
              <a:rPr lang="zh-CN" altLang="en-US" sz="4000" b="1" dirty="0">
                <a:solidFill>
                  <a:srgbClr val="00B050"/>
                </a:solidFill>
                <a:latin typeface="KaiTi" panose="02010609060101010101" pitchFamily="49" charset="-122"/>
                <a:ea typeface="KaiTi" panose="02010609060101010101" pitchFamily="49" charset="-122"/>
              </a:rPr>
              <a:t>宣告</a:t>
            </a:r>
            <a:r>
              <a:rPr lang="zh-CN" altLang="en-US" sz="4000" dirty="0">
                <a:latin typeface="KaiTi" panose="02010609060101010101" pitchFamily="49" charset="-122"/>
                <a:ea typeface="KaiTi" panose="02010609060101010101" pitchFamily="49" charset="-122"/>
              </a:rPr>
              <a:t>说，再等</a:t>
            </a:r>
            <a:r>
              <a:rPr lang="zh-CN" altLang="en-US" sz="4000" b="1" dirty="0">
                <a:solidFill>
                  <a:srgbClr val="00B050"/>
                </a:solidFill>
                <a:latin typeface="KaiTi" panose="02010609060101010101" pitchFamily="49" charset="-122"/>
                <a:ea typeface="KaiTi" panose="02010609060101010101" pitchFamily="49" charset="-122"/>
              </a:rPr>
              <a:t>四十日</a:t>
            </a:r>
            <a:r>
              <a:rPr lang="zh-CN" altLang="en-US" sz="4000" dirty="0">
                <a:latin typeface="KaiTi" panose="02010609060101010101" pitchFamily="49" charset="-122"/>
                <a:ea typeface="KaiTi" panose="02010609060101010101" pitchFamily="49" charset="-122"/>
              </a:rPr>
              <a:t>，尼尼微必</a:t>
            </a:r>
            <a:r>
              <a:rPr lang="zh-CN" altLang="en-US" sz="4000" b="1" dirty="0">
                <a:solidFill>
                  <a:srgbClr val="00B050"/>
                </a:solidFill>
                <a:latin typeface="KaiTi" panose="02010609060101010101" pitchFamily="49" charset="-122"/>
                <a:ea typeface="KaiTi" panose="02010609060101010101" pitchFamily="49" charset="-122"/>
              </a:rPr>
              <a:t>倾覆</a:t>
            </a:r>
            <a:r>
              <a:rPr lang="zh-CN" altLang="en-US" sz="4000" dirty="0">
                <a:latin typeface="KaiTi" panose="02010609060101010101" pitchFamily="49" charset="-122"/>
                <a:ea typeface="KaiTi" panose="02010609060101010101" pitchFamily="49" charset="-122"/>
              </a:rPr>
              <a:t>了。</a:t>
            </a:r>
            <a:endParaRPr lang="en-US" altLang="zh-CN" sz="4000" dirty="0">
              <a:latin typeface="KaiTi" panose="02010609060101010101" pitchFamily="49" charset="-122"/>
              <a:ea typeface="KaiTi" panose="02010609060101010101" pitchFamily="49" charset="-122"/>
            </a:endParaRPr>
          </a:p>
          <a:p>
            <a:pPr>
              <a:lnSpc>
                <a:spcPct val="120000"/>
              </a:lnSpc>
            </a:pPr>
            <a:r>
              <a:rPr lang="zh-TW" altLang="en-US" sz="4000" dirty="0">
                <a:latin typeface="KaiTi" panose="02010609060101010101" pitchFamily="49" charset="-122"/>
                <a:ea typeface="KaiTi" panose="02010609060101010101" pitchFamily="49" charset="-122"/>
              </a:rPr>
              <a:t>宣</a:t>
            </a:r>
            <a:r>
              <a:rPr lang="zh-CN" altLang="en-US" sz="4000" dirty="0">
                <a:latin typeface="KaiTi" panose="02010609060101010101" pitchFamily="49" charset="-122"/>
                <a:ea typeface="KaiTi" panose="02010609060101010101" pitchFamily="49" charset="-122"/>
              </a:rPr>
              <a:t>道的</a:t>
            </a:r>
            <a:r>
              <a:rPr lang="zh-TW" altLang="en-US" sz="4000" dirty="0">
                <a:latin typeface="KaiTi" panose="02010609060101010101" pitchFamily="49" charset="-122"/>
                <a:ea typeface="KaiTi" panose="02010609060101010101" pitchFamily="49" charset="-122"/>
              </a:rPr>
              <a:t>特色</a:t>
            </a:r>
            <a:r>
              <a:rPr lang="zh-CN" altLang="en-US" sz="4000" dirty="0">
                <a:latin typeface="KaiTi" panose="02010609060101010101" pitchFamily="49" charset="-122"/>
                <a:ea typeface="KaiTi" panose="02010609060101010101" pitchFamily="49" charset="-122"/>
              </a:rPr>
              <a:t>；</a:t>
            </a:r>
            <a:r>
              <a:rPr lang="zh-TW" altLang="en-US" sz="4000" dirty="0">
                <a:latin typeface="KaiTi" panose="02010609060101010101" pitchFamily="49" charset="-122"/>
                <a:ea typeface="KaiTi" panose="02010609060101010101" pitchFamily="49" charset="-122"/>
              </a:rPr>
              <a:t>宣</a:t>
            </a:r>
            <a:r>
              <a:rPr lang="zh-CN" altLang="en-US" sz="4000" dirty="0">
                <a:latin typeface="KaiTi" panose="02010609060101010101" pitchFamily="49" charset="-122"/>
                <a:ea typeface="KaiTi" panose="02010609060101010101" pitchFamily="49" charset="-122"/>
              </a:rPr>
              <a:t>道的果效</a:t>
            </a:r>
            <a:endParaRPr lang="en-US" altLang="zh-TW"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72929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尼尼微人的悔改</a:t>
            </a:r>
            <a:endParaRPr lang="en-US" dirty="0"/>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a:xfrm>
            <a:off x="1284302" y="1690687"/>
            <a:ext cx="9623395" cy="4802187"/>
          </a:xfrm>
        </p:spPr>
        <p:txBody>
          <a:bodyPr>
            <a:noAutofit/>
          </a:bodyPr>
          <a:lstStyle/>
          <a:p>
            <a:pPr>
              <a:lnSpc>
                <a:spcPct val="120000"/>
              </a:lnSpc>
            </a:pPr>
            <a:r>
              <a:rPr lang="en-US" altLang="zh-CN" sz="3400" dirty="0">
                <a:latin typeface="KaiTi" panose="02010609060101010101" pitchFamily="49" charset="-122"/>
                <a:ea typeface="KaiTi" panose="02010609060101010101" pitchFamily="49" charset="-122"/>
              </a:rPr>
              <a:t>5.</a:t>
            </a:r>
            <a:r>
              <a:rPr lang="zh-CN" altLang="en-US" sz="3400" dirty="0">
                <a:latin typeface="KaiTi" panose="02010609060101010101" pitchFamily="49" charset="-122"/>
                <a:ea typeface="KaiTi" panose="02010609060101010101" pitchFamily="49" charset="-122"/>
              </a:rPr>
              <a:t>尼尼微人</a:t>
            </a:r>
            <a:r>
              <a:rPr lang="zh-CN" altLang="en-US" sz="3400" b="1" dirty="0">
                <a:solidFill>
                  <a:srgbClr val="00B050"/>
                </a:solidFill>
                <a:latin typeface="KaiTi" panose="02010609060101010101" pitchFamily="49" charset="-122"/>
                <a:ea typeface="KaiTi" panose="02010609060101010101" pitchFamily="49" charset="-122"/>
              </a:rPr>
              <a:t>信服</a:t>
            </a:r>
            <a:r>
              <a:rPr lang="zh-CN" altLang="en-US" sz="3400" dirty="0">
                <a:latin typeface="KaiTi" panose="02010609060101010101" pitchFamily="49" charset="-122"/>
                <a:ea typeface="KaiTi" panose="02010609060101010101" pitchFamily="49" charset="-122"/>
              </a:rPr>
              <a:t>神，便宣告</a:t>
            </a:r>
            <a:r>
              <a:rPr lang="zh-CN" altLang="en-US" sz="3400" b="1" dirty="0">
                <a:solidFill>
                  <a:srgbClr val="00B050"/>
                </a:solidFill>
                <a:latin typeface="KaiTi" panose="02010609060101010101" pitchFamily="49" charset="-122"/>
                <a:ea typeface="KaiTi" panose="02010609060101010101" pitchFamily="49" charset="-122"/>
              </a:rPr>
              <a:t>禁食</a:t>
            </a:r>
            <a:r>
              <a:rPr lang="zh-CN" altLang="en-US" sz="3400" dirty="0">
                <a:latin typeface="KaiTi" panose="02010609060101010101" pitchFamily="49" charset="-122"/>
                <a:ea typeface="KaiTi" panose="02010609060101010101" pitchFamily="49" charset="-122"/>
              </a:rPr>
              <a:t>，从最大的到至小的，都穿</a:t>
            </a:r>
            <a:r>
              <a:rPr lang="zh-CN" altLang="en-US" sz="3400" b="1" dirty="0">
                <a:solidFill>
                  <a:srgbClr val="00B050"/>
                </a:solidFill>
                <a:latin typeface="KaiTi" panose="02010609060101010101" pitchFamily="49" charset="-122"/>
                <a:ea typeface="KaiTi" panose="02010609060101010101" pitchFamily="49" charset="-122"/>
              </a:rPr>
              <a:t>麻衣</a:t>
            </a:r>
            <a:r>
              <a:rPr lang="zh-CN" altLang="en-US" sz="3400" dirty="0">
                <a:latin typeface="KaiTi" panose="02010609060101010101" pitchFamily="49" charset="-122"/>
                <a:ea typeface="KaiTi" panose="02010609060101010101" pitchFamily="49" charset="-122"/>
              </a:rPr>
              <a:t>（或作披上麻布）。</a:t>
            </a:r>
          </a:p>
          <a:p>
            <a:pPr>
              <a:lnSpc>
                <a:spcPct val="120000"/>
              </a:lnSpc>
            </a:pPr>
            <a:r>
              <a:rPr lang="zh-CN" altLang="en-US" sz="3200" dirty="0">
                <a:latin typeface="KaiTi" panose="02010609060101010101" pitchFamily="49" charset="-122"/>
                <a:ea typeface="KaiTi" panose="02010609060101010101" pitchFamily="49" charset="-122"/>
              </a:rPr>
              <a:t>但</a:t>
            </a:r>
            <a:r>
              <a:rPr lang="en-US" altLang="zh-CN" sz="3200" dirty="0">
                <a:latin typeface="KaiTi" panose="02010609060101010101" pitchFamily="49" charset="-122"/>
                <a:ea typeface="KaiTi" panose="02010609060101010101" pitchFamily="49" charset="-122"/>
              </a:rPr>
              <a:t>9</a:t>
            </a:r>
            <a:r>
              <a:rPr lang="zh-CN" altLang="en-US" sz="3200" dirty="0">
                <a:latin typeface="KaiTi" panose="02010609060101010101" pitchFamily="49" charset="-122"/>
                <a:ea typeface="KaiTi" panose="02010609060101010101" pitchFamily="49" charset="-122"/>
              </a:rPr>
              <a:t>：</a:t>
            </a:r>
            <a:r>
              <a:rPr lang="en-US" altLang="zh-CN" sz="3200" dirty="0">
                <a:latin typeface="KaiTi" panose="02010609060101010101" pitchFamily="49" charset="-122"/>
                <a:ea typeface="KaiTi" panose="02010609060101010101" pitchFamily="49" charset="-122"/>
              </a:rPr>
              <a:t>3</a:t>
            </a:r>
            <a:r>
              <a:rPr lang="zh-CN" altLang="en-US" sz="3200" dirty="0">
                <a:latin typeface="KaiTi" panose="02010609060101010101" pitchFamily="49" charset="-122"/>
                <a:ea typeface="KaiTi" panose="02010609060101010101" pitchFamily="49" charset="-122"/>
              </a:rPr>
              <a:t>：我便禁食，披麻蒙灰，定意向主神祈祷恳求。</a:t>
            </a:r>
            <a:endParaRPr lang="en-US" altLang="zh-CN" sz="3200" dirty="0">
              <a:latin typeface="KaiTi" panose="02010609060101010101" pitchFamily="49" charset="-122"/>
              <a:ea typeface="KaiTi" panose="02010609060101010101" pitchFamily="49" charset="-122"/>
            </a:endParaRPr>
          </a:p>
          <a:p>
            <a:pPr>
              <a:lnSpc>
                <a:spcPct val="120000"/>
              </a:lnSpc>
            </a:pPr>
            <a:r>
              <a:rPr lang="zh-TW" altLang="en-US" sz="3200" dirty="0">
                <a:latin typeface="KaiTi" panose="02010609060101010101" pitchFamily="49" charset="-122"/>
                <a:ea typeface="KaiTi" panose="02010609060101010101" pitchFamily="49" charset="-122"/>
              </a:rPr>
              <a:t>尼</a:t>
            </a:r>
            <a:r>
              <a:rPr lang="en-US" altLang="zh-CN" sz="3200" dirty="0">
                <a:latin typeface="KaiTi" panose="02010609060101010101" pitchFamily="49" charset="-122"/>
                <a:ea typeface="KaiTi" panose="02010609060101010101" pitchFamily="49" charset="-122"/>
              </a:rPr>
              <a:t>1</a:t>
            </a:r>
            <a:r>
              <a:rPr lang="zh-CN" altLang="en-US" sz="3200" dirty="0">
                <a:latin typeface="KaiTi" panose="02010609060101010101" pitchFamily="49" charset="-122"/>
                <a:ea typeface="KaiTi" panose="02010609060101010101" pitchFamily="49" charset="-122"/>
              </a:rPr>
              <a:t>：</a:t>
            </a:r>
            <a:r>
              <a:rPr lang="en-US" altLang="zh-TW" sz="3200" dirty="0">
                <a:latin typeface="KaiTi" panose="02010609060101010101" pitchFamily="49" charset="-122"/>
                <a:ea typeface="KaiTi" panose="02010609060101010101" pitchFamily="49" charset="-122"/>
              </a:rPr>
              <a:t>3 ~ 4</a:t>
            </a:r>
            <a:r>
              <a:rPr lang="zh-CN" altLang="en-US" sz="3200" dirty="0">
                <a:latin typeface="KaiTi" panose="02010609060101010101" pitchFamily="49" charset="-122"/>
                <a:ea typeface="KaiTi" panose="02010609060101010101" pitchFamily="49" charset="-122"/>
              </a:rPr>
              <a:t>：我听见这话，就坐下哭泣，悲哀几日。在天上的神面前禁食祈祷，说</a:t>
            </a:r>
            <a:endParaRPr lang="en-US" altLang="zh-CN" sz="3200" dirty="0">
              <a:latin typeface="KaiTi" panose="02010609060101010101" pitchFamily="49" charset="-122"/>
              <a:ea typeface="KaiTi" panose="02010609060101010101" pitchFamily="49" charset="-122"/>
            </a:endParaRPr>
          </a:p>
          <a:p>
            <a:pPr>
              <a:lnSpc>
                <a:spcPct val="120000"/>
              </a:lnSpc>
            </a:pPr>
            <a:r>
              <a:rPr lang="zh-TW" altLang="en-US" sz="3200" dirty="0">
                <a:latin typeface="KaiTi" panose="02010609060101010101" pitchFamily="49" charset="-122"/>
                <a:ea typeface="KaiTi" panose="02010609060101010101" pitchFamily="49" charset="-122"/>
              </a:rPr>
              <a:t>尼</a:t>
            </a:r>
            <a:r>
              <a:rPr lang="en-US" altLang="zh-CN" sz="3200" dirty="0">
                <a:latin typeface="KaiTi" panose="02010609060101010101" pitchFamily="49" charset="-122"/>
                <a:ea typeface="KaiTi" panose="02010609060101010101" pitchFamily="49" charset="-122"/>
              </a:rPr>
              <a:t>9</a:t>
            </a:r>
            <a:r>
              <a:rPr lang="zh-CN" altLang="en-US" sz="3200" dirty="0">
                <a:latin typeface="KaiTi" panose="02010609060101010101" pitchFamily="49" charset="-122"/>
                <a:ea typeface="KaiTi" panose="02010609060101010101" pitchFamily="49" charset="-122"/>
              </a:rPr>
              <a:t>：</a:t>
            </a:r>
            <a:r>
              <a:rPr lang="en-US" altLang="zh-CN" sz="3200" dirty="0">
                <a:latin typeface="KaiTi" panose="02010609060101010101" pitchFamily="49" charset="-122"/>
                <a:ea typeface="KaiTi" panose="02010609060101010101" pitchFamily="49" charset="-122"/>
              </a:rPr>
              <a:t>1; </a:t>
            </a:r>
            <a:r>
              <a:rPr lang="zh-CN" altLang="en-US" sz="3200" dirty="0">
                <a:latin typeface="KaiTi" panose="02010609060101010101" pitchFamily="49" charset="-122"/>
                <a:ea typeface="KaiTi" panose="02010609060101010101" pitchFamily="49" charset="-122"/>
              </a:rPr>
              <a:t>斯</a:t>
            </a:r>
            <a:r>
              <a:rPr lang="en-US" altLang="zh-CN" sz="3200" dirty="0">
                <a:latin typeface="KaiTi" panose="02010609060101010101" pitchFamily="49" charset="-122"/>
                <a:ea typeface="KaiTi" panose="02010609060101010101" pitchFamily="49" charset="-122"/>
              </a:rPr>
              <a:t>4</a:t>
            </a:r>
            <a:r>
              <a:rPr lang="zh-CN" altLang="en-US" sz="3200" dirty="0">
                <a:latin typeface="KaiTi" panose="02010609060101010101" pitchFamily="49" charset="-122"/>
                <a:ea typeface="KaiTi" panose="02010609060101010101" pitchFamily="49" charset="-122"/>
              </a:rPr>
              <a:t>：</a:t>
            </a:r>
            <a:r>
              <a:rPr lang="en-US" altLang="zh-CN" sz="3200" dirty="0">
                <a:latin typeface="KaiTi" panose="02010609060101010101" pitchFamily="49" charset="-122"/>
                <a:ea typeface="KaiTi" panose="02010609060101010101" pitchFamily="49" charset="-122"/>
              </a:rPr>
              <a:t>1</a:t>
            </a:r>
          </a:p>
          <a:p>
            <a:pPr>
              <a:lnSpc>
                <a:spcPct val="120000"/>
              </a:lnSpc>
            </a:pPr>
            <a:endParaRPr lang="en-US" altLang="zh-CN" sz="3400" dirty="0">
              <a:latin typeface="KaiTi" panose="02010609060101010101" pitchFamily="49" charset="-122"/>
              <a:ea typeface="KaiTi" panose="02010609060101010101" pitchFamily="49" charset="-122"/>
            </a:endParaRPr>
          </a:p>
          <a:p>
            <a:pPr>
              <a:lnSpc>
                <a:spcPct val="120000"/>
              </a:lnSpc>
            </a:pPr>
            <a:endParaRPr lang="en-US" altLang="zh-CN" sz="3600" dirty="0">
              <a:latin typeface="KaiTi" panose="02010609060101010101" pitchFamily="49" charset="-122"/>
              <a:ea typeface="KaiTi" panose="02010609060101010101" pitchFamily="49" charset="-122"/>
            </a:endParaRPr>
          </a:p>
          <a:p>
            <a:pPr>
              <a:lnSpc>
                <a:spcPct val="120000"/>
              </a:lnSpc>
            </a:pPr>
            <a:endParaRPr lang="en-US" altLang="zh-CN" sz="3600" dirty="0">
              <a:latin typeface="KaiTi" panose="02010609060101010101" pitchFamily="49" charset="-122"/>
              <a:ea typeface="KaiTi" panose="02010609060101010101" pitchFamily="49" charset="-122"/>
            </a:endParaRPr>
          </a:p>
          <a:p>
            <a:pPr>
              <a:lnSpc>
                <a:spcPct val="120000"/>
              </a:lnSpc>
            </a:pPr>
            <a:endParaRPr lang="zh-CN" altLang="en-US"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66332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尼尼微人的悔改</a:t>
            </a:r>
            <a:endParaRPr lang="en-US" dirty="0"/>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a:xfrm>
            <a:off x="1284302" y="1690687"/>
            <a:ext cx="9623395" cy="4802187"/>
          </a:xfrm>
        </p:spPr>
        <p:txBody>
          <a:bodyPr>
            <a:noAutofit/>
          </a:bodyPr>
          <a:lstStyle/>
          <a:p>
            <a:pPr>
              <a:lnSpc>
                <a:spcPct val="120000"/>
              </a:lnSpc>
            </a:pPr>
            <a:r>
              <a:rPr lang="en-US" altLang="zh-CN" sz="3400" dirty="0">
                <a:latin typeface="KaiTi" panose="02010609060101010101" pitchFamily="49" charset="-122"/>
                <a:ea typeface="KaiTi" panose="02010609060101010101" pitchFamily="49" charset="-122"/>
              </a:rPr>
              <a:t>6</a:t>
            </a:r>
            <a:r>
              <a:rPr lang="zh-CN" altLang="en-US" sz="3400" dirty="0">
                <a:latin typeface="KaiTi" panose="02010609060101010101" pitchFamily="49" charset="-122"/>
                <a:ea typeface="KaiTi" panose="02010609060101010101" pitchFamily="49" charset="-122"/>
              </a:rPr>
              <a:t>这信息传到尼尼微王的耳中，他就</a:t>
            </a:r>
            <a:r>
              <a:rPr lang="zh-CN" altLang="en-US" sz="3400" b="1" dirty="0">
                <a:solidFill>
                  <a:srgbClr val="00B050"/>
                </a:solidFill>
                <a:latin typeface="KaiTi" panose="02010609060101010101" pitchFamily="49" charset="-122"/>
                <a:ea typeface="KaiTi" panose="02010609060101010101" pitchFamily="49" charset="-122"/>
              </a:rPr>
              <a:t>下了</a:t>
            </a:r>
            <a:r>
              <a:rPr lang="zh-CN" altLang="en-US" sz="3400" dirty="0">
                <a:latin typeface="KaiTi" panose="02010609060101010101" pitchFamily="49" charset="-122"/>
                <a:ea typeface="KaiTi" panose="02010609060101010101" pitchFamily="49" charset="-122"/>
              </a:rPr>
              <a:t>宝座，</a:t>
            </a:r>
            <a:r>
              <a:rPr lang="zh-CN" altLang="en-US" sz="3400" b="1" dirty="0">
                <a:solidFill>
                  <a:srgbClr val="00B050"/>
                </a:solidFill>
                <a:latin typeface="KaiTi" panose="02010609060101010101" pitchFamily="49" charset="-122"/>
                <a:ea typeface="KaiTi" panose="02010609060101010101" pitchFamily="49" charset="-122"/>
              </a:rPr>
              <a:t>脱下</a:t>
            </a:r>
            <a:r>
              <a:rPr lang="zh-CN" altLang="en-US" sz="3400" dirty="0">
                <a:latin typeface="KaiTi" panose="02010609060101010101" pitchFamily="49" charset="-122"/>
                <a:ea typeface="KaiTi" panose="02010609060101010101" pitchFamily="49" charset="-122"/>
              </a:rPr>
              <a:t>朝服，</a:t>
            </a:r>
            <a:r>
              <a:rPr lang="zh-CN" altLang="en-US" sz="3400" b="1" dirty="0">
                <a:solidFill>
                  <a:srgbClr val="00B050"/>
                </a:solidFill>
                <a:latin typeface="KaiTi" panose="02010609060101010101" pitchFamily="49" charset="-122"/>
                <a:ea typeface="KaiTi" panose="02010609060101010101" pitchFamily="49" charset="-122"/>
              </a:rPr>
              <a:t>披上</a:t>
            </a:r>
            <a:r>
              <a:rPr lang="zh-CN" altLang="en-US" sz="3400" dirty="0">
                <a:latin typeface="KaiTi" panose="02010609060101010101" pitchFamily="49" charset="-122"/>
                <a:ea typeface="KaiTi" panose="02010609060101010101" pitchFamily="49" charset="-122"/>
              </a:rPr>
              <a:t>麻布，</a:t>
            </a:r>
            <a:r>
              <a:rPr lang="zh-CN" altLang="en-US" sz="3400" b="1" dirty="0">
                <a:solidFill>
                  <a:srgbClr val="00B050"/>
                </a:solidFill>
                <a:latin typeface="KaiTi" panose="02010609060101010101" pitchFamily="49" charset="-122"/>
                <a:ea typeface="KaiTi" panose="02010609060101010101" pitchFamily="49" charset="-122"/>
              </a:rPr>
              <a:t>坐在</a:t>
            </a:r>
            <a:r>
              <a:rPr lang="zh-CN" altLang="en-US" sz="3400" dirty="0">
                <a:latin typeface="KaiTi" panose="02010609060101010101" pitchFamily="49" charset="-122"/>
                <a:ea typeface="KaiTi" panose="02010609060101010101" pitchFamily="49" charset="-122"/>
              </a:rPr>
              <a:t>灰中。</a:t>
            </a:r>
          </a:p>
          <a:p>
            <a:pPr>
              <a:lnSpc>
                <a:spcPct val="120000"/>
              </a:lnSpc>
            </a:pPr>
            <a:r>
              <a:rPr lang="en-US" altLang="zh-CN" sz="3400" dirty="0">
                <a:latin typeface="KaiTi" panose="02010609060101010101" pitchFamily="49" charset="-122"/>
                <a:ea typeface="KaiTi" panose="02010609060101010101" pitchFamily="49" charset="-122"/>
              </a:rPr>
              <a:t>7</a:t>
            </a:r>
            <a:r>
              <a:rPr lang="zh-CN" altLang="en-US" sz="3400" dirty="0">
                <a:latin typeface="KaiTi" panose="02010609060101010101" pitchFamily="49" charset="-122"/>
                <a:ea typeface="KaiTi" panose="02010609060101010101" pitchFamily="49" charset="-122"/>
              </a:rPr>
              <a:t>他又使人</a:t>
            </a:r>
            <a:r>
              <a:rPr lang="zh-CN" altLang="en-US" sz="3400" b="1" dirty="0">
                <a:solidFill>
                  <a:srgbClr val="00B050"/>
                </a:solidFill>
                <a:latin typeface="KaiTi" panose="02010609060101010101" pitchFamily="49" charset="-122"/>
                <a:ea typeface="KaiTi" panose="02010609060101010101" pitchFamily="49" charset="-122"/>
              </a:rPr>
              <a:t>遍告</a:t>
            </a:r>
            <a:r>
              <a:rPr lang="zh-CN" altLang="en-US" sz="3400" dirty="0">
                <a:latin typeface="KaiTi" panose="02010609060101010101" pitchFamily="49" charset="-122"/>
                <a:ea typeface="KaiTi" panose="02010609060101010101" pitchFamily="49" charset="-122"/>
              </a:rPr>
              <a:t>尼尼微通城，说，王和大臣有令，人</a:t>
            </a:r>
            <a:r>
              <a:rPr lang="zh-CN" altLang="en-US" sz="3400" b="1" dirty="0">
                <a:solidFill>
                  <a:srgbClr val="00B050"/>
                </a:solidFill>
                <a:latin typeface="KaiTi" panose="02010609060101010101" pitchFamily="49" charset="-122"/>
                <a:ea typeface="KaiTi" panose="02010609060101010101" pitchFamily="49" charset="-122"/>
              </a:rPr>
              <a:t>不可尝</a:t>
            </a:r>
            <a:r>
              <a:rPr lang="zh-CN" altLang="en-US" sz="3400" dirty="0">
                <a:latin typeface="KaiTi" panose="02010609060101010101" pitchFamily="49" charset="-122"/>
                <a:ea typeface="KaiTi" panose="02010609060101010101" pitchFamily="49" charset="-122"/>
              </a:rPr>
              <a:t>什么，牲畜，牛羊</a:t>
            </a:r>
            <a:r>
              <a:rPr lang="zh-CN" altLang="en-US" sz="3400" b="1" dirty="0">
                <a:solidFill>
                  <a:srgbClr val="00B050"/>
                </a:solidFill>
                <a:latin typeface="KaiTi" panose="02010609060101010101" pitchFamily="49" charset="-122"/>
                <a:ea typeface="KaiTi" panose="02010609060101010101" pitchFamily="49" charset="-122"/>
              </a:rPr>
              <a:t>不可吃</a:t>
            </a:r>
            <a:r>
              <a:rPr lang="zh-CN" altLang="en-US" sz="3400" dirty="0">
                <a:latin typeface="KaiTi" panose="02010609060101010101" pitchFamily="49" charset="-122"/>
                <a:ea typeface="KaiTi" panose="02010609060101010101" pitchFamily="49" charset="-122"/>
              </a:rPr>
              <a:t>草，也</a:t>
            </a:r>
            <a:r>
              <a:rPr lang="zh-CN" altLang="en-US" sz="3400" b="1" dirty="0">
                <a:solidFill>
                  <a:srgbClr val="00B050"/>
                </a:solidFill>
                <a:latin typeface="KaiTi" panose="02010609060101010101" pitchFamily="49" charset="-122"/>
                <a:ea typeface="KaiTi" panose="02010609060101010101" pitchFamily="49" charset="-122"/>
              </a:rPr>
              <a:t>不可喝</a:t>
            </a:r>
            <a:r>
              <a:rPr lang="zh-CN" altLang="en-US" sz="3400" dirty="0">
                <a:latin typeface="KaiTi" panose="02010609060101010101" pitchFamily="49" charset="-122"/>
                <a:ea typeface="KaiTi" panose="02010609060101010101" pitchFamily="49" charset="-122"/>
              </a:rPr>
              <a:t>水。</a:t>
            </a:r>
            <a:endParaRPr lang="en-US" altLang="zh-CN" sz="3400" dirty="0">
              <a:latin typeface="KaiTi" panose="02010609060101010101" pitchFamily="49" charset="-122"/>
              <a:ea typeface="KaiTi" panose="02010609060101010101" pitchFamily="49" charset="-122"/>
            </a:endParaRPr>
          </a:p>
          <a:p>
            <a:pPr>
              <a:lnSpc>
                <a:spcPct val="120000"/>
              </a:lnSpc>
            </a:pPr>
            <a:r>
              <a:rPr lang="en-US" altLang="zh-CN" sz="3400" dirty="0">
                <a:latin typeface="KaiTi" panose="02010609060101010101" pitchFamily="49" charset="-122"/>
                <a:ea typeface="KaiTi" panose="02010609060101010101" pitchFamily="49" charset="-122"/>
              </a:rPr>
              <a:t>8</a:t>
            </a:r>
            <a:r>
              <a:rPr lang="zh-CN" altLang="en-US" sz="3400" dirty="0">
                <a:latin typeface="KaiTi" panose="02010609060101010101" pitchFamily="49" charset="-122"/>
                <a:ea typeface="KaiTi" panose="02010609060101010101" pitchFamily="49" charset="-122"/>
              </a:rPr>
              <a:t>人与牲畜都当</a:t>
            </a:r>
            <a:r>
              <a:rPr lang="zh-CN" altLang="en-US" sz="3400" b="1" dirty="0">
                <a:solidFill>
                  <a:srgbClr val="00B050"/>
                </a:solidFill>
                <a:latin typeface="KaiTi" panose="02010609060101010101" pitchFamily="49" charset="-122"/>
                <a:ea typeface="KaiTi" panose="02010609060101010101" pitchFamily="49" charset="-122"/>
              </a:rPr>
              <a:t>披上</a:t>
            </a:r>
            <a:r>
              <a:rPr lang="zh-CN" altLang="en-US" sz="3400" dirty="0">
                <a:latin typeface="KaiTi" panose="02010609060101010101" pitchFamily="49" charset="-122"/>
                <a:ea typeface="KaiTi" panose="02010609060101010101" pitchFamily="49" charset="-122"/>
              </a:rPr>
              <a:t>麻布，人要</a:t>
            </a:r>
            <a:r>
              <a:rPr lang="zh-CN" altLang="en-US" sz="3400" b="1" dirty="0">
                <a:solidFill>
                  <a:srgbClr val="00B050"/>
                </a:solidFill>
                <a:latin typeface="KaiTi" panose="02010609060101010101" pitchFamily="49" charset="-122"/>
                <a:ea typeface="KaiTi" panose="02010609060101010101" pitchFamily="49" charset="-122"/>
              </a:rPr>
              <a:t>切切求告</a:t>
            </a:r>
            <a:r>
              <a:rPr lang="zh-CN" altLang="en-US" sz="3400" dirty="0">
                <a:latin typeface="KaiTi" panose="02010609060101010101" pitchFamily="49" charset="-122"/>
                <a:ea typeface="KaiTi" panose="02010609060101010101" pitchFamily="49" charset="-122"/>
              </a:rPr>
              <a:t>神。各人</a:t>
            </a:r>
            <a:r>
              <a:rPr lang="zh-CN" altLang="en-US" sz="3400" b="1" dirty="0">
                <a:solidFill>
                  <a:srgbClr val="00B050"/>
                </a:solidFill>
                <a:latin typeface="KaiTi" panose="02010609060101010101" pitchFamily="49" charset="-122"/>
                <a:ea typeface="KaiTi" panose="02010609060101010101" pitchFamily="49" charset="-122"/>
              </a:rPr>
              <a:t>回头离开</a:t>
            </a:r>
            <a:r>
              <a:rPr lang="zh-CN" altLang="en-US" sz="3400" dirty="0">
                <a:latin typeface="KaiTi" panose="02010609060101010101" pitchFamily="49" charset="-122"/>
                <a:ea typeface="KaiTi" panose="02010609060101010101" pitchFamily="49" charset="-122"/>
              </a:rPr>
              <a:t>所行的恶道，</a:t>
            </a:r>
            <a:r>
              <a:rPr lang="zh-CN" altLang="en-US" sz="3400" b="1" dirty="0">
                <a:solidFill>
                  <a:srgbClr val="00B050"/>
                </a:solidFill>
                <a:latin typeface="KaiTi" panose="02010609060101010101" pitchFamily="49" charset="-122"/>
                <a:ea typeface="KaiTi" panose="02010609060101010101" pitchFamily="49" charset="-122"/>
              </a:rPr>
              <a:t>丢弃</a:t>
            </a:r>
            <a:r>
              <a:rPr lang="zh-CN" altLang="en-US" sz="3400" dirty="0">
                <a:latin typeface="KaiTi" panose="02010609060101010101" pitchFamily="49" charset="-122"/>
                <a:ea typeface="KaiTi" panose="02010609060101010101" pitchFamily="49" charset="-122"/>
              </a:rPr>
              <a:t>手中的强暴。</a:t>
            </a:r>
          </a:p>
          <a:p>
            <a:pPr>
              <a:lnSpc>
                <a:spcPct val="120000"/>
              </a:lnSpc>
            </a:pPr>
            <a:endParaRPr lang="zh-CN" altLang="en-US" sz="3400" dirty="0">
              <a:latin typeface="KaiTi" panose="02010609060101010101" pitchFamily="49" charset="-122"/>
              <a:ea typeface="KaiTi" panose="02010609060101010101" pitchFamily="49" charset="-122"/>
            </a:endParaRPr>
          </a:p>
          <a:p>
            <a:pPr>
              <a:lnSpc>
                <a:spcPct val="120000"/>
              </a:lnSpc>
            </a:pPr>
            <a:endParaRPr lang="en-US" altLang="zh-CN" sz="3400" dirty="0">
              <a:latin typeface="KaiTi" panose="02010609060101010101" pitchFamily="49" charset="-122"/>
              <a:ea typeface="KaiTi" panose="02010609060101010101" pitchFamily="49" charset="-122"/>
            </a:endParaRPr>
          </a:p>
          <a:p>
            <a:pPr>
              <a:lnSpc>
                <a:spcPct val="120000"/>
              </a:lnSpc>
            </a:pPr>
            <a:endParaRPr lang="en-US" altLang="zh-CN" sz="3600" dirty="0">
              <a:latin typeface="KaiTi" panose="02010609060101010101" pitchFamily="49" charset="-122"/>
              <a:ea typeface="KaiTi" panose="02010609060101010101" pitchFamily="49" charset="-122"/>
            </a:endParaRPr>
          </a:p>
          <a:p>
            <a:pPr>
              <a:lnSpc>
                <a:spcPct val="120000"/>
              </a:lnSpc>
            </a:pPr>
            <a:endParaRPr lang="en-US" altLang="zh-CN" sz="3600" dirty="0">
              <a:latin typeface="KaiTi" panose="02010609060101010101" pitchFamily="49" charset="-122"/>
              <a:ea typeface="KaiTi" panose="02010609060101010101" pitchFamily="49" charset="-122"/>
            </a:endParaRPr>
          </a:p>
          <a:p>
            <a:pPr>
              <a:lnSpc>
                <a:spcPct val="120000"/>
              </a:lnSpc>
            </a:pPr>
            <a:endParaRPr lang="zh-CN" altLang="en-US"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13520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尼尼微人的悔改</a:t>
            </a:r>
            <a:endParaRPr lang="en-US" dirty="0"/>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a:xfrm>
            <a:off x="1284302" y="1690687"/>
            <a:ext cx="9623395" cy="4802187"/>
          </a:xfrm>
        </p:spPr>
        <p:txBody>
          <a:bodyPr>
            <a:noAutofit/>
          </a:bodyPr>
          <a:lstStyle/>
          <a:p>
            <a:pPr>
              <a:lnSpc>
                <a:spcPct val="120000"/>
              </a:lnSpc>
            </a:pPr>
            <a:r>
              <a:rPr lang="en-US" altLang="zh-CN" sz="3400" dirty="0">
                <a:latin typeface="KaiTi" panose="02010609060101010101" pitchFamily="49" charset="-122"/>
                <a:ea typeface="KaiTi" panose="02010609060101010101" pitchFamily="49" charset="-122"/>
              </a:rPr>
              <a:t>9</a:t>
            </a:r>
            <a:r>
              <a:rPr lang="zh-CN" altLang="en-US" sz="3400" b="1" dirty="0">
                <a:solidFill>
                  <a:srgbClr val="00B050"/>
                </a:solidFill>
                <a:latin typeface="KaiTi" panose="02010609060101010101" pitchFamily="49" charset="-122"/>
                <a:ea typeface="KaiTi" panose="02010609060101010101" pitchFamily="49" charset="-122"/>
              </a:rPr>
              <a:t>或者</a:t>
            </a:r>
            <a:r>
              <a:rPr lang="zh-CN" altLang="en-US" sz="3400" dirty="0">
                <a:latin typeface="KaiTi" panose="02010609060101010101" pitchFamily="49" charset="-122"/>
                <a:ea typeface="KaiTi" panose="02010609060101010101" pitchFamily="49" charset="-122"/>
              </a:rPr>
              <a:t>神转意</a:t>
            </a:r>
            <a:r>
              <a:rPr lang="zh-CN" altLang="en-US" sz="3400" b="1" dirty="0">
                <a:solidFill>
                  <a:srgbClr val="00B050"/>
                </a:solidFill>
                <a:latin typeface="KaiTi" panose="02010609060101010101" pitchFamily="49" charset="-122"/>
                <a:ea typeface="KaiTi" panose="02010609060101010101" pitchFamily="49" charset="-122"/>
              </a:rPr>
              <a:t>后悔</a:t>
            </a:r>
            <a:r>
              <a:rPr lang="zh-CN" altLang="en-US" sz="3400" dirty="0">
                <a:latin typeface="KaiTi" panose="02010609060101010101" pitchFamily="49" charset="-122"/>
                <a:ea typeface="KaiTi" panose="02010609060101010101" pitchFamily="49" charset="-122"/>
              </a:rPr>
              <a:t>，不发烈怒，使我们不至灭亡，也未可知。</a:t>
            </a:r>
          </a:p>
          <a:p>
            <a:pPr>
              <a:lnSpc>
                <a:spcPct val="120000"/>
              </a:lnSpc>
            </a:pPr>
            <a:r>
              <a:rPr lang="zh-CN" altLang="en-US" sz="3200" dirty="0">
                <a:latin typeface="KaiTi" panose="02010609060101010101" pitchFamily="49" charset="-122"/>
                <a:ea typeface="KaiTi" panose="02010609060101010101" pitchFamily="49" charset="-122"/>
              </a:rPr>
              <a:t>诗九十</a:t>
            </a:r>
            <a:r>
              <a:rPr lang="en-US" altLang="zh-CN" sz="3200" dirty="0">
                <a:latin typeface="KaiTi" panose="02010609060101010101" pitchFamily="49" charset="-122"/>
                <a:ea typeface="KaiTi" panose="02010609060101010101" pitchFamily="49" charset="-122"/>
              </a:rPr>
              <a:t>13:…</a:t>
            </a:r>
            <a:r>
              <a:rPr lang="zh-CN" altLang="en-US" sz="3200" dirty="0">
                <a:latin typeface="KaiTi" panose="02010609060101010101" pitchFamily="49" charset="-122"/>
                <a:ea typeface="KaiTi" panose="02010609060101010101" pitchFamily="49" charset="-122"/>
              </a:rPr>
              <a:t>耶和华阿，我们要等到几时呢？ 求你转回，</a:t>
            </a:r>
            <a:r>
              <a:rPr lang="zh-CN" altLang="en-US" sz="3200" u="sng" dirty="0">
                <a:latin typeface="KaiTi" panose="02010609060101010101" pitchFamily="49" charset="-122"/>
                <a:ea typeface="KaiTi" panose="02010609060101010101" pitchFamily="49" charset="-122"/>
              </a:rPr>
              <a:t>为你的仆人</a:t>
            </a:r>
            <a:r>
              <a:rPr lang="zh-CN" altLang="en-US" sz="3200" b="1" u="sng" dirty="0">
                <a:solidFill>
                  <a:srgbClr val="00B050"/>
                </a:solidFill>
                <a:latin typeface="KaiTi" panose="02010609060101010101" pitchFamily="49" charset="-122"/>
                <a:ea typeface="KaiTi" panose="02010609060101010101" pitchFamily="49" charset="-122"/>
              </a:rPr>
              <a:t>后悔</a:t>
            </a:r>
            <a:r>
              <a:rPr lang="zh-CN" altLang="en-US" sz="3200" dirty="0">
                <a:latin typeface="KaiTi" panose="02010609060101010101" pitchFamily="49" charset="-122"/>
                <a:ea typeface="KaiTi" panose="02010609060101010101" pitchFamily="49" charset="-122"/>
              </a:rPr>
              <a:t>（出卅二</a:t>
            </a:r>
            <a:r>
              <a:rPr lang="en-US" altLang="zh-CN" sz="3200" dirty="0">
                <a:latin typeface="KaiTi" panose="02010609060101010101" pitchFamily="49" charset="-122"/>
                <a:ea typeface="KaiTi" panose="02010609060101010101" pitchFamily="49" charset="-122"/>
              </a:rPr>
              <a:t>12,</a:t>
            </a:r>
            <a:r>
              <a:rPr lang="zh-CN" altLang="en-US" sz="3200" dirty="0">
                <a:latin typeface="KaiTi" panose="02010609060101010101" pitchFamily="49" charset="-122"/>
                <a:ea typeface="KaiTi" panose="02010609060101010101" pitchFamily="49" charset="-122"/>
              </a:rPr>
              <a:t>耶廿六</a:t>
            </a:r>
            <a:r>
              <a:rPr lang="en-US" altLang="zh-CN" sz="3200" dirty="0">
                <a:latin typeface="KaiTi" panose="02010609060101010101" pitchFamily="49" charset="-122"/>
                <a:ea typeface="KaiTi" panose="02010609060101010101" pitchFamily="49" charset="-122"/>
              </a:rPr>
              <a:t>13</a:t>
            </a:r>
            <a:r>
              <a:rPr lang="zh-CN" altLang="en-US" sz="3200" dirty="0">
                <a:latin typeface="KaiTi" panose="02010609060101010101" pitchFamily="49" charset="-122"/>
                <a:ea typeface="KaiTi" panose="02010609060101010101" pitchFamily="49" charset="-122"/>
              </a:rPr>
              <a:t>）</a:t>
            </a:r>
            <a:endParaRPr lang="en-US" altLang="zh-CN" sz="3400" dirty="0">
              <a:latin typeface="KaiTi" panose="02010609060101010101" pitchFamily="49" charset="-122"/>
              <a:ea typeface="KaiTi" panose="02010609060101010101" pitchFamily="49" charset="-122"/>
            </a:endParaRPr>
          </a:p>
          <a:p>
            <a:pPr>
              <a:lnSpc>
                <a:spcPct val="120000"/>
              </a:lnSpc>
            </a:pPr>
            <a:r>
              <a:rPr lang="zh-CN" altLang="en-US" sz="3200" dirty="0">
                <a:latin typeface="KaiTi" panose="02010609060101010101" pitchFamily="49" charset="-122"/>
                <a:ea typeface="KaiTi" panose="02010609060101010101" pitchFamily="49" charset="-122"/>
              </a:rPr>
              <a:t>诗一 一零</a:t>
            </a:r>
            <a:r>
              <a:rPr lang="en-US" sz="3200" dirty="0">
                <a:latin typeface="KaiTi" panose="02010609060101010101" pitchFamily="49" charset="-122"/>
                <a:ea typeface="KaiTi" panose="02010609060101010101" pitchFamily="49" charset="-122"/>
              </a:rPr>
              <a:t>4</a:t>
            </a:r>
            <a:r>
              <a:rPr lang="zh-CN" altLang="en-US" sz="3200" dirty="0">
                <a:latin typeface="KaiTi" panose="02010609060101010101" pitchFamily="49" charset="-122"/>
                <a:ea typeface="KaiTi" panose="02010609060101010101" pitchFamily="49" charset="-122"/>
              </a:rPr>
              <a:t>：耶和华起了誓，</a:t>
            </a:r>
            <a:r>
              <a:rPr lang="zh-CN" altLang="en-US" sz="3200" b="1" u="sng" dirty="0">
                <a:solidFill>
                  <a:srgbClr val="00B050"/>
                </a:solidFill>
                <a:latin typeface="KaiTi" panose="02010609060101010101" pitchFamily="49" charset="-122"/>
                <a:ea typeface="KaiTi" panose="02010609060101010101" pitchFamily="49" charset="-122"/>
              </a:rPr>
              <a:t>决不后悔</a:t>
            </a:r>
            <a:r>
              <a:rPr lang="zh-CN" altLang="en-US" sz="3200" dirty="0">
                <a:latin typeface="KaiTi" panose="02010609060101010101" pitchFamily="49" charset="-122"/>
                <a:ea typeface="KaiTi" panose="02010609060101010101" pitchFamily="49" charset="-122"/>
              </a:rPr>
              <a:t>（耶四</a:t>
            </a:r>
            <a:r>
              <a:rPr lang="en-US" altLang="zh-CN" sz="3200" dirty="0">
                <a:latin typeface="KaiTi" panose="02010609060101010101" pitchFamily="49" charset="-122"/>
                <a:ea typeface="KaiTi" panose="02010609060101010101" pitchFamily="49" charset="-122"/>
              </a:rPr>
              <a:t>28</a:t>
            </a:r>
            <a:r>
              <a:rPr lang="zh-CN" altLang="en-US" sz="3200" dirty="0">
                <a:latin typeface="KaiTi" panose="02010609060101010101" pitchFamily="49" charset="-122"/>
                <a:ea typeface="KaiTi" panose="02010609060101010101" pitchFamily="49" charset="-122"/>
              </a:rPr>
              <a:t>；结廿四</a:t>
            </a:r>
            <a:r>
              <a:rPr lang="en-US" altLang="zh-CN" sz="3200" dirty="0">
                <a:latin typeface="KaiTi" panose="02010609060101010101" pitchFamily="49" charset="-122"/>
                <a:ea typeface="KaiTi" panose="02010609060101010101" pitchFamily="49" charset="-122"/>
              </a:rPr>
              <a:t>14</a:t>
            </a:r>
            <a:r>
              <a:rPr lang="zh-CN" altLang="en-US" sz="3200" dirty="0">
                <a:latin typeface="KaiTi" panose="02010609060101010101" pitchFamily="49" charset="-122"/>
                <a:ea typeface="KaiTi" panose="02010609060101010101" pitchFamily="49" charset="-122"/>
              </a:rPr>
              <a:t>）</a:t>
            </a:r>
            <a:endParaRPr lang="en-US" altLang="zh-CN" sz="3200" dirty="0">
              <a:latin typeface="KaiTi" panose="02010609060101010101" pitchFamily="49" charset="-122"/>
              <a:ea typeface="KaiTi" panose="02010609060101010101" pitchFamily="49" charset="-122"/>
            </a:endParaRPr>
          </a:p>
          <a:p>
            <a:pPr>
              <a:lnSpc>
                <a:spcPct val="120000"/>
              </a:lnSpc>
            </a:pPr>
            <a:endParaRPr lang="en-US" altLang="zh-CN" sz="3200" dirty="0">
              <a:latin typeface="KaiTi" panose="02010609060101010101" pitchFamily="49" charset="-122"/>
              <a:ea typeface="KaiTi" panose="02010609060101010101" pitchFamily="49" charset="-122"/>
            </a:endParaRPr>
          </a:p>
          <a:p>
            <a:pPr>
              <a:lnSpc>
                <a:spcPct val="120000"/>
              </a:lnSpc>
            </a:pPr>
            <a:endParaRPr lang="en-US" altLang="zh-CN" sz="3600" dirty="0">
              <a:latin typeface="KaiTi" panose="02010609060101010101" pitchFamily="49" charset="-122"/>
              <a:ea typeface="KaiTi" panose="02010609060101010101" pitchFamily="49" charset="-122"/>
            </a:endParaRPr>
          </a:p>
          <a:p>
            <a:pPr>
              <a:lnSpc>
                <a:spcPct val="120000"/>
              </a:lnSpc>
            </a:pPr>
            <a:endParaRPr lang="zh-CN" altLang="en-US"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03070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1054F1-CD65-4D22-B11F-76E48E0C25DD}"/>
              </a:ext>
            </a:extLst>
          </p:cNvPr>
          <p:cNvSpPr>
            <a:spLocks noGrp="1"/>
          </p:cNvSpPr>
          <p:nvPr>
            <p:ph idx="1"/>
          </p:nvPr>
        </p:nvSpPr>
        <p:spPr>
          <a:xfrm>
            <a:off x="838200" y="1253331"/>
            <a:ext cx="10515600" cy="4351338"/>
          </a:xfrm>
        </p:spPr>
        <p:txBody>
          <a:bodyPr>
            <a:normAutofit/>
          </a:bodyPr>
          <a:lstStyle/>
          <a:p>
            <a:r>
              <a:rPr lang="en-US" sz="4400" dirty="0">
                <a:latin typeface="Times New Roman" panose="02020603050405020304" pitchFamily="18" charset="0"/>
                <a:cs typeface="Times New Roman" panose="02020603050405020304" pitchFamily="18" charset="0"/>
              </a:rPr>
              <a:t>Relent: abandon or mitigate a harsh intention or cruel treatment.</a:t>
            </a:r>
          </a:p>
          <a:p>
            <a:r>
              <a:rPr lang="en-US" sz="4400" u="sng" dirty="0">
                <a:latin typeface="Times New Roman" panose="02020603050405020304" pitchFamily="18" charset="0"/>
                <a:cs typeface="Times New Roman" panose="02020603050405020304" pitchFamily="18" charset="0"/>
              </a:rPr>
              <a:t>synonyms: change one's mind</a:t>
            </a:r>
          </a:p>
          <a:p>
            <a:r>
              <a:rPr lang="zh-CN" altLang="en-US" sz="4400" dirty="0">
                <a:latin typeface="KaiTi" panose="02010609060101010101" pitchFamily="49" charset="-122"/>
                <a:ea typeface="KaiTi" panose="02010609060101010101" pitchFamily="49" charset="-122"/>
              </a:rPr>
              <a:t>来十二</a:t>
            </a:r>
            <a:r>
              <a:rPr lang="en-US" altLang="zh-CN" sz="4400" dirty="0">
                <a:latin typeface="KaiTi" panose="02010609060101010101" pitchFamily="49" charset="-122"/>
                <a:ea typeface="KaiTi" panose="02010609060101010101" pitchFamily="49" charset="-122"/>
              </a:rPr>
              <a:t>17:…</a:t>
            </a:r>
            <a:r>
              <a:rPr lang="zh-CN" altLang="en-US" sz="4400" dirty="0">
                <a:latin typeface="KaiTi" panose="02010609060101010101" pitchFamily="49" charset="-122"/>
                <a:ea typeface="KaiTi" panose="02010609060101010101" pitchFamily="49" charset="-122"/>
              </a:rPr>
              <a:t>虽然号哭切求，却得不着门路，使他父亲的心意回转，这是你们知道的。</a:t>
            </a:r>
            <a:endParaRPr lang="en-US" altLang="zh-CN" sz="4400" dirty="0">
              <a:latin typeface="KaiTi" panose="02010609060101010101" pitchFamily="49" charset="-122"/>
              <a:ea typeface="KaiTi" panose="02010609060101010101" pitchFamily="49" charset="-122"/>
            </a:endParaRPr>
          </a:p>
          <a:p>
            <a:endParaRPr lang="en-US" sz="4400"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12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尼尼微人的悔改</a:t>
            </a:r>
            <a:endParaRPr lang="en-US" dirty="0"/>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a:xfrm>
            <a:off x="1284302" y="1690687"/>
            <a:ext cx="9623395" cy="4802187"/>
          </a:xfrm>
        </p:spPr>
        <p:txBody>
          <a:bodyPr>
            <a:noAutofit/>
          </a:bodyPr>
          <a:lstStyle/>
          <a:p>
            <a:pPr>
              <a:lnSpc>
                <a:spcPct val="120000"/>
              </a:lnSpc>
            </a:pPr>
            <a:r>
              <a:rPr lang="en-US" altLang="zh-CN" sz="3400" dirty="0">
                <a:latin typeface="KaiTi" panose="02010609060101010101" pitchFamily="49" charset="-122"/>
                <a:ea typeface="KaiTi" panose="02010609060101010101" pitchFamily="49" charset="-122"/>
              </a:rPr>
              <a:t>10.</a:t>
            </a:r>
            <a:r>
              <a:rPr lang="zh-CN" altLang="en-US" sz="3400" dirty="0">
                <a:latin typeface="KaiTi" panose="02010609060101010101" pitchFamily="49" charset="-122"/>
                <a:ea typeface="KaiTi" panose="02010609060101010101" pitchFamily="49" charset="-122"/>
              </a:rPr>
              <a:t>于是神察看他们的行为，见他们离开恶道，他就</a:t>
            </a:r>
            <a:r>
              <a:rPr lang="zh-CN" altLang="en-US" sz="3200" b="1" dirty="0">
                <a:solidFill>
                  <a:srgbClr val="00B050"/>
                </a:solidFill>
                <a:latin typeface="KaiTi" panose="02010609060101010101" pitchFamily="49" charset="-122"/>
                <a:ea typeface="KaiTi" panose="02010609060101010101" pitchFamily="49" charset="-122"/>
              </a:rPr>
              <a:t>后悔</a:t>
            </a:r>
            <a:r>
              <a:rPr lang="zh-CN" altLang="en-US" sz="3400" dirty="0">
                <a:latin typeface="KaiTi" panose="02010609060101010101" pitchFamily="49" charset="-122"/>
                <a:ea typeface="KaiTi" panose="02010609060101010101" pitchFamily="49" charset="-122"/>
              </a:rPr>
              <a:t>，不把所说的灾祸降与他们了。</a:t>
            </a:r>
            <a:endParaRPr lang="en-US" altLang="zh-CN" sz="3400" dirty="0">
              <a:latin typeface="KaiTi" panose="02010609060101010101" pitchFamily="49" charset="-122"/>
              <a:ea typeface="KaiTi" panose="02010609060101010101" pitchFamily="49" charset="-122"/>
            </a:endParaRPr>
          </a:p>
          <a:p>
            <a:pPr>
              <a:lnSpc>
                <a:spcPct val="120000"/>
              </a:lnSpc>
            </a:pPr>
            <a:r>
              <a:rPr lang="zh-CN" altLang="en-US" dirty="0">
                <a:latin typeface="KaiTi" panose="02010609060101010101" pitchFamily="49" charset="-122"/>
                <a:ea typeface="KaiTi" panose="02010609060101010101" pitchFamily="49" charset="-122"/>
              </a:rPr>
              <a:t>神的“後悔” </a:t>
            </a:r>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“改变原先的决定”</a:t>
            </a:r>
            <a:endParaRPr lang="en-US" altLang="zh-CN" dirty="0">
              <a:latin typeface="KaiTi" panose="02010609060101010101" pitchFamily="49" charset="-122"/>
              <a:ea typeface="KaiTi" panose="02010609060101010101" pitchFamily="49" charset="-122"/>
            </a:endParaRPr>
          </a:p>
          <a:p>
            <a:pPr>
              <a:lnSpc>
                <a:spcPct val="120000"/>
              </a:lnSpc>
            </a:pPr>
            <a:r>
              <a:rPr lang="zh-CN" altLang="en-US" dirty="0">
                <a:latin typeface="KaiTi" panose="02010609060101010101" pitchFamily="49" charset="-122"/>
                <a:ea typeface="KaiTi" panose="02010609060101010101" pitchFamily="49" charset="-122"/>
              </a:rPr>
              <a:t>结</a:t>
            </a:r>
            <a:r>
              <a:rPr lang="en-US" altLang="zh-CN" dirty="0">
                <a:latin typeface="KaiTi" panose="02010609060101010101" pitchFamily="49" charset="-122"/>
                <a:ea typeface="KaiTi" panose="02010609060101010101" pitchFamily="49" charset="-122"/>
              </a:rPr>
              <a:t>18:23: </a:t>
            </a:r>
            <a:r>
              <a:rPr lang="zh-CN" altLang="en-US" dirty="0">
                <a:latin typeface="KaiTi" panose="02010609060101010101" pitchFamily="49" charset="-122"/>
                <a:ea typeface="KaiTi" panose="02010609060101010101" pitchFamily="49" charset="-122"/>
              </a:rPr>
              <a:t>主耶和华说，恶人死亡，岂是我喜悦的吗？不是喜悦他回头离开所行的道存活吗？</a:t>
            </a:r>
            <a:endParaRPr lang="en-US" altLang="zh-CN" dirty="0">
              <a:latin typeface="KaiTi" panose="02010609060101010101" pitchFamily="49" charset="-122"/>
              <a:ea typeface="KaiTi" panose="02010609060101010101" pitchFamily="49" charset="-122"/>
            </a:endParaRPr>
          </a:p>
          <a:p>
            <a:pPr>
              <a:lnSpc>
                <a:spcPct val="120000"/>
              </a:lnSpc>
            </a:pPr>
            <a:r>
              <a:rPr lang="zh-CN" altLang="en-US" dirty="0">
                <a:latin typeface="KaiTi" panose="02010609060101010101" pitchFamily="49" charset="-122"/>
                <a:ea typeface="KaiTi" panose="02010609060101010101" pitchFamily="49" charset="-122"/>
              </a:rPr>
              <a:t>耶</a:t>
            </a:r>
            <a:r>
              <a:rPr lang="en-US" altLang="zh-CN" dirty="0">
                <a:latin typeface="KaiTi" panose="02010609060101010101" pitchFamily="49" charset="-122"/>
                <a:ea typeface="KaiTi" panose="02010609060101010101" pitchFamily="49" charset="-122"/>
              </a:rPr>
              <a:t>18: 7-8:</a:t>
            </a:r>
            <a:r>
              <a:rPr lang="zh-CN" altLang="en-US" dirty="0">
                <a:latin typeface="KaiTi" panose="02010609060101010101" pitchFamily="49" charset="-122"/>
                <a:ea typeface="KaiTi" panose="02010609060101010101" pitchFamily="49" charset="-122"/>
              </a:rPr>
              <a:t>我何时论到一邦或一国说，要拔出，拆毁，毁坏。我所说的那一邦，若是转意离开他们的恶，我就必后悔，不将我想要施行的灾祸降与他们。</a:t>
            </a:r>
          </a:p>
          <a:p>
            <a:pPr>
              <a:lnSpc>
                <a:spcPct val="120000"/>
              </a:lnSpc>
            </a:pPr>
            <a:endParaRPr lang="en-US" altLang="zh-CN" sz="3400" dirty="0">
              <a:latin typeface="KaiTi" panose="02010609060101010101" pitchFamily="49" charset="-122"/>
              <a:ea typeface="KaiTi" panose="02010609060101010101" pitchFamily="49" charset="-122"/>
            </a:endParaRPr>
          </a:p>
          <a:p>
            <a:pPr>
              <a:lnSpc>
                <a:spcPct val="120000"/>
              </a:lnSpc>
            </a:pPr>
            <a:endParaRPr lang="en-US" altLang="zh-CN" sz="3200" dirty="0">
              <a:latin typeface="KaiTi" panose="02010609060101010101" pitchFamily="49" charset="-122"/>
              <a:ea typeface="KaiTi" panose="02010609060101010101" pitchFamily="49" charset="-122"/>
            </a:endParaRPr>
          </a:p>
          <a:p>
            <a:pPr>
              <a:lnSpc>
                <a:spcPct val="120000"/>
              </a:lnSpc>
            </a:pPr>
            <a:endParaRPr lang="en-US" altLang="zh-CN" sz="3600" dirty="0">
              <a:latin typeface="KaiTi" panose="02010609060101010101" pitchFamily="49" charset="-122"/>
              <a:ea typeface="KaiTi" panose="02010609060101010101" pitchFamily="49" charset="-122"/>
            </a:endParaRPr>
          </a:p>
          <a:p>
            <a:pPr>
              <a:lnSpc>
                <a:spcPct val="120000"/>
              </a:lnSpc>
            </a:pPr>
            <a:endParaRPr lang="zh-CN" altLang="en-US"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a:p>
            <a:pPr>
              <a:lnSpc>
                <a:spcPct val="120000"/>
              </a:lnSpc>
            </a:pPr>
            <a:endParaRPr lang="en-US" altLang="zh-CN"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91594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57D5EE-161B-4C4D-B5BC-34BC1CC3BFB8}"/>
              </a:ext>
            </a:extLst>
          </p:cNvPr>
          <p:cNvSpPr/>
          <p:nvPr/>
        </p:nvSpPr>
        <p:spPr>
          <a:xfrm>
            <a:off x="1161495" y="828288"/>
            <a:ext cx="9869009" cy="5755422"/>
          </a:xfrm>
          <a:prstGeom prst="rect">
            <a:avLst/>
          </a:prstGeom>
        </p:spPr>
        <p:txBody>
          <a:bodyPr wrap="square">
            <a:spAutoFit/>
          </a:bodyPr>
          <a:lstStyle/>
          <a:p>
            <a:r>
              <a:rPr lang="zh-CN" altLang="en-US" sz="4400" dirty="0">
                <a:latin typeface="KaiTi" panose="02010609060101010101" pitchFamily="49" charset="-122"/>
                <a:ea typeface="KaiTi" panose="02010609060101010101" pitchFamily="49" charset="-122"/>
              </a:rPr>
              <a:t>约拿祷告的信心有什么特点？</a:t>
            </a:r>
            <a:endParaRPr lang="en-US" altLang="zh-CN" sz="44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endParaRPr lang="en-US" altLang="zh-CN" sz="36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3600" dirty="0">
                <a:latin typeface="KaiTi" panose="02010609060101010101" pitchFamily="49" charset="-122"/>
                <a:ea typeface="KaiTi" panose="02010609060101010101" pitchFamily="49" charset="-122"/>
              </a:rPr>
              <a:t>虽知神在管教他，且知是因自己违命而受惩治，但他仍仰望神的圣殿。 旧约事奉敬拜，以圣殿为中心。“仰望你的圣殿”即仰望神的怜恤，约拿深信神不丢弃他。</a:t>
            </a:r>
            <a:endParaRPr lang="en-US" altLang="zh-CN" sz="36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3600" dirty="0">
                <a:latin typeface="KaiTi" panose="02010609060101010101" pitchFamily="49" charset="-122"/>
                <a:ea typeface="KaiTi" panose="02010609060101010101" pitchFamily="49" charset="-122"/>
              </a:rPr>
              <a:t>是自己负责的信心。 约拿告诉船上的人要把他抛下海中，在大鱼腹中他恳切祷告。他宁愿在鱼腹中自己向神呼求，却不愿牵累同船的人。这祷告具有特殊的价值</a:t>
            </a:r>
          </a:p>
        </p:txBody>
      </p:sp>
    </p:spTree>
    <p:extLst>
      <p:ext uri="{BB962C8B-B14F-4D97-AF65-F5344CB8AC3E}">
        <p14:creationId xmlns:p14="http://schemas.microsoft.com/office/powerpoint/2010/main" val="410952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barn(inVertical)">
                                      <p:cBhvr>
                                        <p:cTn id="11" dur="500"/>
                                        <p:tgtEl>
                                          <p:spTgt spid="7">
                                            <p:txEl>
                                              <p:pRg st="2" end="2"/>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barn(inVertical)">
                                      <p:cBhvr>
                                        <p:cTn id="1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57D5EE-161B-4C4D-B5BC-34BC1CC3BFB8}"/>
              </a:ext>
            </a:extLst>
          </p:cNvPr>
          <p:cNvSpPr/>
          <p:nvPr/>
        </p:nvSpPr>
        <p:spPr>
          <a:xfrm>
            <a:off x="778275" y="582067"/>
            <a:ext cx="10635449" cy="5693866"/>
          </a:xfrm>
          <a:prstGeom prst="rect">
            <a:avLst/>
          </a:prstGeom>
        </p:spPr>
        <p:txBody>
          <a:bodyPr wrap="square">
            <a:spAutoFit/>
          </a:bodyPr>
          <a:lstStyle/>
          <a:p>
            <a:r>
              <a:rPr lang="zh-CN" altLang="en-US" sz="3800" dirty="0">
                <a:latin typeface="KaiTi" panose="02010609060101010101" pitchFamily="49" charset="-122"/>
                <a:ea typeface="KaiTi" panose="02010609060101010101" pitchFamily="49" charset="-122"/>
              </a:rPr>
              <a:t>约拿为什么要较详细重述他受的管教与神拯救临到他的经过？</a:t>
            </a:r>
            <a:endParaRPr lang="en-US" altLang="zh-CN" sz="38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3200" dirty="0">
                <a:latin typeface="KaiTi" panose="02010609060101010101" pitchFamily="49" charset="-122"/>
                <a:ea typeface="KaiTi" panose="02010609060101010101" pitchFamily="49" charset="-122"/>
              </a:rPr>
              <a:t>这两节经文叙述神奇的拯救。是被投入海中的约拿亲身的感受。这两节一面描述他被投下海的危急情形，一面叙述神大能的拯救。约拿虽不肯到尼尼微去传道，但并非整个灵性堕落，不再爱神或不事奉神。</a:t>
            </a:r>
            <a:endParaRPr lang="en-US" altLang="zh-CN" sz="32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3200" dirty="0">
                <a:latin typeface="KaiTi" panose="02010609060101010101" pitchFamily="49" charset="-122"/>
                <a:ea typeface="KaiTi" panose="02010609060101010101" pitchFamily="49" charset="-122"/>
              </a:rPr>
              <a:t>约拿表现出神的儿女在患难中自然投靠神的心灵现象，虽然他下到海的深处，被“深渊围住”，那真是绝望的境地。但他的祷告依然穿透这一切险阻，达到神面前，神的拯救也很快就来临。 真祷告是心灵向神全然敞开，迫切祈求神拯救的态度，虽未能说很多话，却全心仰赖。</a:t>
            </a:r>
            <a:endParaRPr lang="en-US" altLang="zh-CN" sz="32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18124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anim calcmode="lin" valueType="num">
                                      <p:cBhvr>
                                        <p:cTn id="1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1000"/>
                                        <p:tgtEl>
                                          <p:spTgt spid="7">
                                            <p:txEl>
                                              <p:pRg st="2" end="2"/>
                                            </p:txEl>
                                          </p:spTgt>
                                        </p:tgtEl>
                                      </p:cBhvr>
                                    </p:animEffect>
                                    <p:anim calcmode="lin" valueType="num">
                                      <p:cBhvr>
                                        <p:cTn id="1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57D5EE-161B-4C4D-B5BC-34BC1CC3BFB8}"/>
              </a:ext>
            </a:extLst>
          </p:cNvPr>
          <p:cNvSpPr/>
          <p:nvPr/>
        </p:nvSpPr>
        <p:spPr>
          <a:xfrm>
            <a:off x="1204403" y="889843"/>
            <a:ext cx="9783194" cy="5078313"/>
          </a:xfrm>
          <a:prstGeom prst="rect">
            <a:avLst/>
          </a:prstGeom>
        </p:spPr>
        <p:txBody>
          <a:bodyPr wrap="square">
            <a:spAutoFit/>
          </a:bodyPr>
          <a:lstStyle/>
          <a:p>
            <a:r>
              <a:rPr lang="zh-CN" altLang="en-US" sz="4400" dirty="0">
                <a:latin typeface="KaiTi" panose="02010609060101010101" pitchFamily="49" charset="-122"/>
                <a:ea typeface="KaiTi" panose="02010609060101010101" pitchFamily="49" charset="-122"/>
              </a:rPr>
              <a:t>约拿向神许了什么愿？</a:t>
            </a:r>
            <a:endParaRPr lang="en-US" altLang="zh-CN" sz="4400" dirty="0">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endParaRPr lang="en-US" altLang="zh-CN" sz="4000" dirty="0">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r>
              <a:rPr lang="zh-CN" altLang="en-US" sz="4000" dirty="0">
                <a:latin typeface="KaiTi" panose="02010609060101010101" pitchFamily="49" charset="-122"/>
                <a:ea typeface="KaiTi" panose="02010609060101010101" pitchFamily="49" charset="-122"/>
              </a:rPr>
              <a:t>“我所许的愿，我必偿还</a:t>
            </a:r>
            <a:r>
              <a:rPr lang="en-US" altLang="zh-CN" sz="4000" dirty="0">
                <a:latin typeface="KaiTi" panose="02010609060101010101" pitchFamily="49" charset="-122"/>
                <a:ea typeface="KaiTi" panose="02010609060101010101" pitchFamily="49" charset="-122"/>
              </a:rPr>
              <a:t>"——</a:t>
            </a:r>
            <a:r>
              <a:rPr lang="zh-CN" altLang="en-US" sz="4000" dirty="0">
                <a:latin typeface="KaiTi" panose="02010609060101010101" pitchFamily="49" charset="-122"/>
                <a:ea typeface="KaiTi" panose="02010609060101010101" pitchFamily="49" charset="-122"/>
              </a:rPr>
              <a:t>未提到何时许愿及所许何愿。按上文应当是指他在鱼腹里危急中祷告时曾向神许的愿，而下文第三章的记载，则使我们相信他所许的愿，谅必包括若蒙神拯救，愿顺从神的吩咐，到尼尼微去传道。</a:t>
            </a:r>
            <a:endParaRPr lang="en-US" altLang="zh-CN"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57358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down)">
                                      <p:cBhvr>
                                        <p:cTn id="1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57D5EE-161B-4C4D-B5BC-34BC1CC3BFB8}"/>
              </a:ext>
            </a:extLst>
          </p:cNvPr>
          <p:cNvSpPr/>
          <p:nvPr/>
        </p:nvSpPr>
        <p:spPr>
          <a:xfrm>
            <a:off x="1182209" y="682689"/>
            <a:ext cx="9827581" cy="5632311"/>
          </a:xfrm>
          <a:prstGeom prst="rect">
            <a:avLst/>
          </a:prstGeom>
        </p:spPr>
        <p:txBody>
          <a:bodyPr wrap="square">
            <a:spAutoFit/>
          </a:bodyPr>
          <a:lstStyle/>
          <a:p>
            <a:r>
              <a:rPr lang="zh-CN" altLang="en-US" sz="4400" dirty="0">
                <a:latin typeface="KaiTi" panose="02010609060101010101" pitchFamily="49" charset="-122"/>
                <a:ea typeface="KaiTi" panose="02010609060101010101" pitchFamily="49" charset="-122"/>
              </a:rPr>
              <a:t>神怎样使约拿得救？ 有何教训？</a:t>
            </a:r>
            <a:endParaRPr lang="en-US" altLang="zh-CN" sz="44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endParaRPr lang="en-US" altLang="zh-CN" sz="36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4000" dirty="0">
                <a:latin typeface="KaiTi" panose="02010609060101010101" pitchFamily="49" charset="-122"/>
                <a:ea typeface="KaiTi" panose="02010609060101010101" pitchFamily="49" charset="-122"/>
              </a:rPr>
              <a:t>在约拿的感恩祷告中，“得救”放在最后，这简单的一句话正可以表现神拯救的大能。 他要管教或拯救一个人是多么简单轻省的事呢！ 人比万物更高贵，因人不仅有灵魂，且有选择神的自由；但当人妄用他的自由意志反抗神的旨意时，就比其他受造物更不如。</a:t>
            </a:r>
            <a:endParaRPr lang="en-US" altLang="zh-CN"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8114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57D5EE-161B-4C4D-B5BC-34BC1CC3BFB8}"/>
              </a:ext>
            </a:extLst>
          </p:cNvPr>
          <p:cNvSpPr/>
          <p:nvPr/>
        </p:nvSpPr>
        <p:spPr>
          <a:xfrm>
            <a:off x="969146" y="551289"/>
            <a:ext cx="10253708" cy="5755422"/>
          </a:xfrm>
          <a:prstGeom prst="rect">
            <a:avLst/>
          </a:prstGeom>
        </p:spPr>
        <p:txBody>
          <a:bodyPr wrap="square">
            <a:spAutoFit/>
          </a:bodyPr>
          <a:lstStyle/>
          <a:p>
            <a:r>
              <a:rPr lang="zh-CN" altLang="en-US" sz="4400" dirty="0">
                <a:latin typeface="KaiTi" panose="02010609060101010101" pitchFamily="49" charset="-122"/>
                <a:ea typeface="KaiTi" panose="02010609060101010101" pitchFamily="49" charset="-122"/>
              </a:rPr>
              <a:t>约拿有什么可预表基督之处？</a:t>
            </a:r>
            <a:endParaRPr lang="en-US" altLang="zh-CN" sz="4400" dirty="0">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endParaRPr lang="en-US" altLang="zh-CN" sz="3600" dirty="0">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r>
              <a:rPr lang="zh-CN" altLang="en-US" sz="3600" dirty="0">
                <a:latin typeface="KaiTi" panose="02010609060101010101" pitchFamily="49" charset="-122"/>
                <a:ea typeface="KaiTi" panose="02010609060101010101" pitchFamily="49" charset="-122"/>
              </a:rPr>
              <a:t>主耶稣曾引证约拿三日三夜在大鱼大腹中之经历，并说明那是预表他自己要三昼夜在地里头，显然主耶稣是以约拿的经历为事实，并且他是旧约先知中唯一被主耶稣直接引证其经历来证明他自己将必死而复活的先知。</a:t>
            </a:r>
            <a:endParaRPr lang="en-US" altLang="zh-CN" sz="3600" dirty="0">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endParaRPr lang="en-US" altLang="zh-CN" sz="3600" dirty="0">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r>
              <a:rPr lang="zh-CN" altLang="en-US" sz="3600" dirty="0">
                <a:latin typeface="KaiTi" panose="02010609060101010101" pitchFamily="49" charset="-122"/>
                <a:ea typeface="KaiTi" panose="02010609060101010101" pitchFamily="49" charset="-122"/>
              </a:rPr>
              <a:t>主耶稣明说约拿的经历是一项神迹，也就是表示主承认约拿的事实不是虚构的故事。</a:t>
            </a:r>
            <a:endParaRPr lang="en-US" altLang="zh-CN" sz="36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8189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A298-EC05-43E9-80D1-4C3384620737}"/>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读经提示</a:t>
            </a:r>
            <a:endParaRPr lang="en-US" dirty="0">
              <a:latin typeface="KaiTi" panose="02010609060101010101" pitchFamily="49" charset="-122"/>
              <a:ea typeface="KaiTi" panose="02010609060101010101" pitchFamily="49" charset="-122"/>
            </a:endParaRPr>
          </a:p>
        </p:txBody>
      </p:sp>
      <p:sp>
        <p:nvSpPr>
          <p:cNvPr id="3" name="Content Placeholder 2">
            <a:extLst>
              <a:ext uri="{FF2B5EF4-FFF2-40B4-BE49-F238E27FC236}">
                <a16:creationId xmlns:a16="http://schemas.microsoft.com/office/drawing/2014/main" id="{6110A65E-B4F3-4F45-BCA1-824FF5001FC4}"/>
              </a:ext>
            </a:extLst>
          </p:cNvPr>
          <p:cNvSpPr>
            <a:spLocks noGrp="1"/>
          </p:cNvSpPr>
          <p:nvPr>
            <p:ph idx="1"/>
          </p:nvPr>
        </p:nvSpPr>
        <p:spPr>
          <a:xfrm>
            <a:off x="1376039" y="1690688"/>
            <a:ext cx="9977761" cy="4351338"/>
          </a:xfrm>
        </p:spPr>
        <p:txBody>
          <a:bodyPr>
            <a:normAutofit lnSpcReduction="10000"/>
          </a:bodyPr>
          <a:lstStyle/>
          <a:p>
            <a:pPr marL="0" indent="0">
              <a:buNone/>
            </a:pPr>
            <a:r>
              <a:rPr lang="en-US" altLang="zh-CN" sz="3600" dirty="0">
                <a:latin typeface="KaiTi" panose="02010609060101010101" pitchFamily="49" charset="-122"/>
                <a:ea typeface="KaiTi" panose="02010609060101010101" pitchFamily="49" charset="-122"/>
              </a:rPr>
              <a:t>1</a:t>
            </a:r>
            <a:r>
              <a:rPr lang="zh-CN" altLang="en-US" sz="3600" dirty="0">
                <a:latin typeface="KaiTi" panose="02010609060101010101" pitchFamily="49" charset="-122"/>
                <a:ea typeface="KaiTi" panose="02010609060101010101" pitchFamily="49" charset="-122"/>
              </a:rPr>
              <a:t>． 约拿怎样向尼尼微人宣告神的话？ 为何有这么大的效果？ 对我们有什么教训？</a:t>
            </a:r>
          </a:p>
          <a:p>
            <a:pPr marL="0" indent="0">
              <a:buNone/>
            </a:pPr>
            <a:endParaRPr lang="zh-CN" altLang="en-US" sz="3600" dirty="0">
              <a:latin typeface="KaiTi" panose="02010609060101010101" pitchFamily="49" charset="-122"/>
              <a:ea typeface="KaiTi" panose="02010609060101010101" pitchFamily="49" charset="-122"/>
            </a:endParaRPr>
          </a:p>
          <a:p>
            <a:pPr marL="0" indent="0">
              <a:buNone/>
            </a:pPr>
            <a:r>
              <a:rPr lang="en-US" altLang="zh-CN" sz="3600" dirty="0">
                <a:latin typeface="KaiTi" panose="02010609060101010101" pitchFamily="49" charset="-122"/>
                <a:ea typeface="KaiTi" panose="02010609060101010101" pitchFamily="49" charset="-122"/>
              </a:rPr>
              <a:t>2</a:t>
            </a:r>
            <a:r>
              <a:rPr lang="zh-CN" altLang="en-US" sz="3600" dirty="0">
                <a:latin typeface="KaiTi" panose="02010609060101010101" pitchFamily="49" charset="-122"/>
                <a:ea typeface="KaiTi" panose="02010609060101010101" pitchFamily="49" charset="-122"/>
              </a:rPr>
              <a:t>． 尼尼微人怎样悔改？ 有什么可作为现今人悔改的榜样？</a:t>
            </a:r>
          </a:p>
          <a:p>
            <a:pPr marL="0" indent="0">
              <a:buNone/>
            </a:pPr>
            <a:endParaRPr lang="zh-CN" altLang="en-US" sz="3600" dirty="0">
              <a:latin typeface="KaiTi" panose="02010609060101010101" pitchFamily="49" charset="-122"/>
              <a:ea typeface="KaiTi" panose="02010609060101010101" pitchFamily="49" charset="-122"/>
            </a:endParaRPr>
          </a:p>
          <a:p>
            <a:pPr marL="0" indent="0">
              <a:buNone/>
            </a:pPr>
            <a:r>
              <a:rPr lang="en-US" altLang="zh-CN" sz="3600" dirty="0">
                <a:latin typeface="KaiTi" panose="02010609060101010101" pitchFamily="49" charset="-122"/>
                <a:ea typeface="KaiTi" panose="02010609060101010101" pitchFamily="49" charset="-122"/>
              </a:rPr>
              <a:t>3</a:t>
            </a:r>
            <a:r>
              <a:rPr lang="zh-CN" altLang="en-US" sz="3600" dirty="0">
                <a:latin typeface="KaiTi" panose="02010609060101010101" pitchFamily="49" charset="-122"/>
                <a:ea typeface="KaiTi" panose="02010609060101010101" pitchFamily="49" charset="-122"/>
              </a:rPr>
              <a:t>． 神“后悔”，在本章中使用这词的意思指什么？</a:t>
            </a:r>
          </a:p>
        </p:txBody>
      </p:sp>
    </p:spTree>
    <p:extLst>
      <p:ext uri="{BB962C8B-B14F-4D97-AF65-F5344CB8AC3E}">
        <p14:creationId xmlns:p14="http://schemas.microsoft.com/office/powerpoint/2010/main" val="170529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058336-0D8C-4C72-8804-93045C3ED021}"/>
              </a:ext>
            </a:extLst>
          </p:cNvPr>
          <p:cNvSpPr>
            <a:spLocks noGrp="1"/>
          </p:cNvSpPr>
          <p:nvPr>
            <p:ph type="title"/>
          </p:nvPr>
        </p:nvSpPr>
        <p:spPr/>
        <p:txBody>
          <a:bodyPr/>
          <a:lstStyle/>
          <a:p>
            <a:pPr algn="ctr"/>
            <a:r>
              <a:rPr lang="zh-CN" altLang="en-US" dirty="0">
                <a:latin typeface="KaiTi" panose="02010609060101010101" pitchFamily="49" charset="-122"/>
                <a:ea typeface="KaiTi" panose="02010609060101010101" pitchFamily="49" charset="-122"/>
              </a:rPr>
              <a:t>约拿的宣告</a:t>
            </a:r>
            <a:endParaRPr lang="en-US" dirty="0"/>
          </a:p>
        </p:txBody>
      </p:sp>
      <p:sp>
        <p:nvSpPr>
          <p:cNvPr id="4" name="Content Placeholder 3">
            <a:extLst>
              <a:ext uri="{FF2B5EF4-FFF2-40B4-BE49-F238E27FC236}">
                <a16:creationId xmlns:a16="http://schemas.microsoft.com/office/drawing/2014/main" id="{559D8BDD-B52F-49F1-BA0B-61B34EDCB1C0}"/>
              </a:ext>
            </a:extLst>
          </p:cNvPr>
          <p:cNvSpPr>
            <a:spLocks noGrp="1"/>
          </p:cNvSpPr>
          <p:nvPr>
            <p:ph sz="half" idx="1"/>
          </p:nvPr>
        </p:nvSpPr>
        <p:spPr>
          <a:xfrm>
            <a:off x="1065320" y="1690688"/>
            <a:ext cx="10515599" cy="4683479"/>
          </a:xfrm>
        </p:spPr>
        <p:txBody>
          <a:bodyPr>
            <a:noAutofit/>
          </a:bodyPr>
          <a:lstStyle/>
          <a:p>
            <a:pPr>
              <a:lnSpc>
                <a:spcPct val="120000"/>
              </a:lnSpc>
            </a:pPr>
            <a:r>
              <a:rPr lang="en-US" altLang="zh-CN" sz="4000" dirty="0">
                <a:latin typeface="KaiTi" panose="02010609060101010101" pitchFamily="49" charset="-122"/>
                <a:ea typeface="KaiTi" panose="02010609060101010101" pitchFamily="49" charset="-122"/>
              </a:rPr>
              <a:t>1</a:t>
            </a:r>
            <a:r>
              <a:rPr lang="zh-CN" altLang="en-US" sz="4000" dirty="0">
                <a:latin typeface="KaiTi" panose="02010609060101010101" pitchFamily="49" charset="-122"/>
                <a:ea typeface="KaiTi" panose="02010609060101010101" pitchFamily="49" charset="-122"/>
              </a:rPr>
              <a:t>耶和华的话，</a:t>
            </a:r>
            <a:r>
              <a:rPr lang="zh-CN" altLang="en-US" sz="4000" b="1" dirty="0">
                <a:solidFill>
                  <a:srgbClr val="00B050"/>
                </a:solidFill>
                <a:latin typeface="KaiTi" panose="02010609060101010101" pitchFamily="49" charset="-122"/>
                <a:ea typeface="KaiTi" panose="02010609060101010101" pitchFamily="49" charset="-122"/>
              </a:rPr>
              <a:t>二次</a:t>
            </a:r>
            <a:r>
              <a:rPr lang="zh-CN" altLang="en-US" sz="4000" dirty="0">
                <a:latin typeface="KaiTi" panose="02010609060101010101" pitchFamily="49" charset="-122"/>
                <a:ea typeface="KaiTi" panose="02010609060101010101" pitchFamily="49" charset="-122"/>
              </a:rPr>
              <a:t>临到约拿说，</a:t>
            </a:r>
          </a:p>
          <a:p>
            <a:pPr>
              <a:lnSpc>
                <a:spcPct val="120000"/>
              </a:lnSpc>
            </a:pPr>
            <a:r>
              <a:rPr lang="en-US" altLang="zh-CN" sz="4000" dirty="0">
                <a:latin typeface="KaiTi" panose="02010609060101010101" pitchFamily="49" charset="-122"/>
                <a:ea typeface="KaiTi" panose="02010609060101010101" pitchFamily="49" charset="-122"/>
              </a:rPr>
              <a:t>2</a:t>
            </a:r>
            <a:r>
              <a:rPr lang="zh-CN" altLang="en-US" sz="4000" dirty="0">
                <a:latin typeface="KaiTi" panose="02010609060101010101" pitchFamily="49" charset="-122"/>
                <a:ea typeface="KaiTi" panose="02010609060101010101" pitchFamily="49" charset="-122"/>
              </a:rPr>
              <a:t>你</a:t>
            </a:r>
            <a:r>
              <a:rPr lang="zh-CN" altLang="en-US" sz="4000" b="1" dirty="0">
                <a:solidFill>
                  <a:srgbClr val="00B050"/>
                </a:solidFill>
                <a:latin typeface="KaiTi" panose="02010609060101010101" pitchFamily="49" charset="-122"/>
                <a:ea typeface="KaiTi" panose="02010609060101010101" pitchFamily="49" charset="-122"/>
              </a:rPr>
              <a:t>起来</a:t>
            </a:r>
            <a:r>
              <a:rPr lang="zh-CN" altLang="en-US" sz="4000" dirty="0">
                <a:latin typeface="KaiTi" panose="02010609060101010101" pitchFamily="49" charset="-122"/>
                <a:ea typeface="KaiTi" panose="02010609060101010101" pitchFamily="49" charset="-122"/>
              </a:rPr>
              <a:t>，往尼尼微大城去，向其中的居民</a:t>
            </a:r>
            <a:r>
              <a:rPr lang="zh-CN" altLang="en-US" sz="4000" b="1" dirty="0">
                <a:solidFill>
                  <a:srgbClr val="00B050"/>
                </a:solidFill>
                <a:latin typeface="KaiTi" panose="02010609060101010101" pitchFamily="49" charset="-122"/>
                <a:ea typeface="KaiTi" panose="02010609060101010101" pitchFamily="49" charset="-122"/>
              </a:rPr>
              <a:t>宣告</a:t>
            </a:r>
            <a:r>
              <a:rPr lang="zh-CN" altLang="en-US" sz="4000" dirty="0">
                <a:latin typeface="KaiTi" panose="02010609060101010101" pitchFamily="49" charset="-122"/>
                <a:ea typeface="KaiTi" panose="02010609060101010101" pitchFamily="49" charset="-122"/>
              </a:rPr>
              <a:t>我所吩咐你的话。</a:t>
            </a:r>
          </a:p>
          <a:p>
            <a:pPr>
              <a:lnSpc>
                <a:spcPct val="120000"/>
              </a:lnSpc>
            </a:pPr>
            <a:r>
              <a:rPr lang="zh-CN" altLang="en-US" sz="3600" dirty="0">
                <a:latin typeface="KaiTi" panose="02010609060101010101" pitchFamily="49" charset="-122"/>
                <a:ea typeface="KaiTi" panose="02010609060101010101" pitchFamily="49" charset="-122"/>
              </a:rPr>
              <a:t>不敢認妻子的亚伯拉罕；躲避耶洗别的以利亚；三次不认主的彼得</a:t>
            </a:r>
          </a:p>
          <a:p>
            <a:pPr>
              <a:lnSpc>
                <a:spcPct val="120000"/>
              </a:lnSpc>
            </a:pPr>
            <a:endParaRPr lang="zh-CN" altLang="en-US" sz="4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60253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194331-1B82-4E9F-822F-899804F51352}"/>
              </a:ext>
            </a:extLst>
          </p:cNvPr>
          <p:cNvPicPr>
            <a:picLocks noChangeAspect="1"/>
          </p:cNvPicPr>
          <p:nvPr/>
        </p:nvPicPr>
        <p:blipFill>
          <a:blip r:embed="rId2"/>
          <a:stretch>
            <a:fillRect/>
          </a:stretch>
        </p:blipFill>
        <p:spPr>
          <a:xfrm>
            <a:off x="651442" y="692528"/>
            <a:ext cx="10889115" cy="5472943"/>
          </a:xfrm>
          <a:prstGeom prst="rect">
            <a:avLst/>
          </a:prstGeom>
        </p:spPr>
      </p:pic>
    </p:spTree>
    <p:extLst>
      <p:ext uri="{BB962C8B-B14F-4D97-AF65-F5344CB8AC3E}">
        <p14:creationId xmlns:p14="http://schemas.microsoft.com/office/powerpoint/2010/main" val="3044627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1708</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KaiTi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读经提示</vt:lpstr>
      <vt:lpstr>约拿的宣告</vt:lpstr>
      <vt:lpstr>PowerPoint Presentation</vt:lpstr>
      <vt:lpstr>约拿的宣告</vt:lpstr>
      <vt:lpstr>尼尼微人的悔改</vt:lpstr>
      <vt:lpstr>尼尼微人的悔改</vt:lpstr>
      <vt:lpstr>尼尼微人的悔改</vt:lpstr>
      <vt:lpstr>PowerPoint Presentation</vt:lpstr>
      <vt:lpstr>尼尼微人的悔改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第一段 逃避与管教</dc:title>
  <dc:creator>Shibin Xie</dc:creator>
  <cp:lastModifiedBy>Shibin Xie</cp:lastModifiedBy>
  <cp:revision>32</cp:revision>
  <dcterms:created xsi:type="dcterms:W3CDTF">2018-08-04T04:28:31Z</dcterms:created>
  <dcterms:modified xsi:type="dcterms:W3CDTF">2018-09-23T04:02:55Z</dcterms:modified>
</cp:coreProperties>
</file>